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21" r:id="rId1"/>
  </p:sldMasterIdLst>
  <p:sldIdLst>
    <p:sldId id="256" r:id="rId2"/>
    <p:sldId id="257" r:id="rId3"/>
    <p:sldId id="258" r:id="rId4"/>
    <p:sldId id="309" r:id="rId5"/>
    <p:sldId id="313" r:id="rId6"/>
    <p:sldId id="272" r:id="rId7"/>
    <p:sldId id="282" r:id="rId8"/>
    <p:sldId id="308" r:id="rId9"/>
    <p:sldId id="310" r:id="rId10"/>
    <p:sldId id="260" r:id="rId11"/>
    <p:sldId id="307" r:id="rId12"/>
    <p:sldId id="261" r:id="rId13"/>
    <p:sldId id="262" r:id="rId14"/>
    <p:sldId id="263" r:id="rId15"/>
    <p:sldId id="283" r:id="rId16"/>
    <p:sldId id="264" r:id="rId17"/>
    <p:sldId id="265" r:id="rId18"/>
    <p:sldId id="266" r:id="rId19"/>
    <p:sldId id="284" r:id="rId20"/>
    <p:sldId id="285" r:id="rId21"/>
    <p:sldId id="286" r:id="rId22"/>
    <p:sldId id="287" r:id="rId23"/>
    <p:sldId id="288" r:id="rId24"/>
    <p:sldId id="289" r:id="rId25"/>
    <p:sldId id="267" r:id="rId26"/>
    <p:sldId id="268" r:id="rId27"/>
    <p:sldId id="269" r:id="rId28"/>
    <p:sldId id="270" r:id="rId29"/>
    <p:sldId id="271" r:id="rId30"/>
    <p:sldId id="273" r:id="rId31"/>
    <p:sldId id="274" r:id="rId32"/>
    <p:sldId id="275" r:id="rId33"/>
    <p:sldId id="276" r:id="rId34"/>
    <p:sldId id="277" r:id="rId35"/>
    <p:sldId id="278" r:id="rId36"/>
    <p:sldId id="297" r:id="rId37"/>
    <p:sldId id="298" r:id="rId38"/>
    <p:sldId id="299" r:id="rId39"/>
    <p:sldId id="279" r:id="rId40"/>
    <p:sldId id="280" r:id="rId41"/>
    <p:sldId id="303" r:id="rId42"/>
    <p:sldId id="300" r:id="rId43"/>
    <p:sldId id="311" r:id="rId44"/>
    <p:sldId id="281" r:id="rId45"/>
    <p:sldId id="290" r:id="rId46"/>
    <p:sldId id="291" r:id="rId47"/>
    <p:sldId id="292" r:id="rId48"/>
    <p:sldId id="293" r:id="rId49"/>
    <p:sldId id="294" r:id="rId50"/>
    <p:sldId id="304" r:id="rId51"/>
    <p:sldId id="295" r:id="rId52"/>
    <p:sldId id="296" r:id="rId53"/>
    <p:sldId id="301" r:id="rId54"/>
    <p:sldId id="302" r:id="rId55"/>
    <p:sldId id="305" r:id="rId56"/>
    <p:sldId id="306" r:id="rId57"/>
    <p:sldId id="312"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890"/>
  </p:normalViewPr>
  <p:slideViewPr>
    <p:cSldViewPr snapToGrid="0" snapToObjects="1">
      <p:cViewPr varScale="1">
        <p:scale>
          <a:sx n="114" d="100"/>
          <a:sy n="114" d="100"/>
        </p:scale>
        <p:origin x="47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ata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5.svg"/><Relationship Id="rId9" Type="http://schemas.openxmlformats.org/officeDocument/2006/relationships/image" Target="../media/image18.png"/></Relationships>
</file>

<file path=ppt/diagrams/_rels/data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29.svg"/></Relationships>
</file>

<file path=ppt/diagrams/_rels/data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5.svg"/><Relationship Id="rId9" Type="http://schemas.openxmlformats.org/officeDocument/2006/relationships/image" Target="../media/image18.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29.svg"/></Relationships>
</file>

<file path=ppt/diagrams/_rels/drawing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AF22BE-B277-46C7-818A-8388B0C9AB2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54E311B-8947-4182-BE6A-9787B6440639}">
      <dgm:prSet/>
      <dgm:spPr/>
      <dgm:t>
        <a:bodyPr/>
        <a:lstStyle/>
        <a:p>
          <a:r>
            <a:rPr lang="en-GB" baseline="0"/>
            <a:t>How does belief in a Higher Being who knows my innermost thoughts and feelings affect my desire to endure the hardships and challenges that I face? </a:t>
          </a:r>
          <a:endParaRPr lang="en-US"/>
        </a:p>
      </dgm:t>
    </dgm:pt>
    <dgm:pt modelId="{D6D429E1-1361-48F9-B7D5-D7A471E56B8F}" type="parTrans" cxnId="{DD9C3FB6-0DB0-4EBE-9824-1210AC069729}">
      <dgm:prSet/>
      <dgm:spPr/>
      <dgm:t>
        <a:bodyPr/>
        <a:lstStyle/>
        <a:p>
          <a:endParaRPr lang="en-US"/>
        </a:p>
      </dgm:t>
    </dgm:pt>
    <dgm:pt modelId="{8D68BBDA-6C6B-4389-B964-C29231F1D867}" type="sibTrans" cxnId="{DD9C3FB6-0DB0-4EBE-9824-1210AC069729}">
      <dgm:prSet/>
      <dgm:spPr/>
      <dgm:t>
        <a:bodyPr/>
        <a:lstStyle/>
        <a:p>
          <a:endParaRPr lang="en-US"/>
        </a:p>
      </dgm:t>
    </dgm:pt>
    <dgm:pt modelId="{E2B40CDA-E745-481A-B559-AB006AEDE474}">
      <dgm:prSet/>
      <dgm:spPr/>
      <dgm:t>
        <a:bodyPr/>
        <a:lstStyle/>
        <a:p>
          <a:r>
            <a:rPr lang="en-GB" baseline="0"/>
            <a:t>How does it affect my desire to want to stay true my beliefs? </a:t>
          </a:r>
          <a:endParaRPr lang="en-US"/>
        </a:p>
      </dgm:t>
    </dgm:pt>
    <dgm:pt modelId="{F6CF247A-08F8-4F5F-A183-404985D1A379}" type="parTrans" cxnId="{AFB03359-8692-4B1D-BEDD-5C90675BC204}">
      <dgm:prSet/>
      <dgm:spPr/>
      <dgm:t>
        <a:bodyPr/>
        <a:lstStyle/>
        <a:p>
          <a:endParaRPr lang="en-US"/>
        </a:p>
      </dgm:t>
    </dgm:pt>
    <dgm:pt modelId="{21F4707B-D5C2-4071-B832-2024AB0B235C}" type="sibTrans" cxnId="{AFB03359-8692-4B1D-BEDD-5C90675BC204}">
      <dgm:prSet/>
      <dgm:spPr/>
      <dgm:t>
        <a:bodyPr/>
        <a:lstStyle/>
        <a:p>
          <a:endParaRPr lang="en-US"/>
        </a:p>
      </dgm:t>
    </dgm:pt>
    <dgm:pt modelId="{182053ED-6CF8-4F3E-B52F-4BE5675B2170}">
      <dgm:prSet/>
      <dgm:spPr/>
      <dgm:t>
        <a:bodyPr/>
        <a:lstStyle/>
        <a:p>
          <a:r>
            <a:rPr lang="en-GB" baseline="0"/>
            <a:t>How does my belief in a Higher Being affect how I understand true ‘success?’ </a:t>
          </a:r>
          <a:endParaRPr lang="en-US"/>
        </a:p>
      </dgm:t>
    </dgm:pt>
    <dgm:pt modelId="{13A9C3E7-BAE8-4E6C-8654-488511BDD172}" type="parTrans" cxnId="{5B3AB177-053A-4F97-8EFB-0D64A69B908F}">
      <dgm:prSet/>
      <dgm:spPr/>
      <dgm:t>
        <a:bodyPr/>
        <a:lstStyle/>
        <a:p>
          <a:endParaRPr lang="en-US"/>
        </a:p>
      </dgm:t>
    </dgm:pt>
    <dgm:pt modelId="{C1E7D9AD-2AF5-4A2C-AA2E-689FFEFB9B38}" type="sibTrans" cxnId="{5B3AB177-053A-4F97-8EFB-0D64A69B908F}">
      <dgm:prSet/>
      <dgm:spPr/>
      <dgm:t>
        <a:bodyPr/>
        <a:lstStyle/>
        <a:p>
          <a:endParaRPr lang="en-US"/>
        </a:p>
      </dgm:t>
    </dgm:pt>
    <dgm:pt modelId="{2E439C09-ABD8-4EE3-95F7-BF5B0BB66839}">
      <dgm:prSet/>
      <dgm:spPr/>
      <dgm:t>
        <a:bodyPr/>
        <a:lstStyle/>
        <a:p>
          <a:r>
            <a:rPr lang="en-GB" baseline="0"/>
            <a:t>What do I think I need to do more of, in order to stay true to what I believe?</a:t>
          </a:r>
          <a:endParaRPr lang="en-US"/>
        </a:p>
      </dgm:t>
    </dgm:pt>
    <dgm:pt modelId="{92523E44-C1C6-49BD-A451-1E813DB9C565}" type="parTrans" cxnId="{7690CF64-E56C-4859-A147-C461C179688F}">
      <dgm:prSet/>
      <dgm:spPr/>
      <dgm:t>
        <a:bodyPr/>
        <a:lstStyle/>
        <a:p>
          <a:endParaRPr lang="en-US"/>
        </a:p>
      </dgm:t>
    </dgm:pt>
    <dgm:pt modelId="{2C3B8518-EBA7-4C07-AFEC-546AB86772A1}" type="sibTrans" cxnId="{7690CF64-E56C-4859-A147-C461C179688F}">
      <dgm:prSet/>
      <dgm:spPr/>
      <dgm:t>
        <a:bodyPr/>
        <a:lstStyle/>
        <a:p>
          <a:endParaRPr lang="en-US"/>
        </a:p>
      </dgm:t>
    </dgm:pt>
    <dgm:pt modelId="{C95AB0EE-9C8C-4286-A91C-13567D2B57E9}">
      <dgm:prSet/>
      <dgm:spPr/>
      <dgm:t>
        <a:bodyPr/>
        <a:lstStyle/>
        <a:p>
          <a:r>
            <a:rPr lang="en-GB" baseline="0"/>
            <a:t>How does this affect my energy levels and my desire to strive to succeed?</a:t>
          </a:r>
          <a:endParaRPr lang="en-US"/>
        </a:p>
      </dgm:t>
    </dgm:pt>
    <dgm:pt modelId="{86936A94-5E34-4298-ABC3-B8787E1A865C}" type="parTrans" cxnId="{8C2E941F-D973-40BB-8178-90CE16A2FD49}">
      <dgm:prSet/>
      <dgm:spPr/>
      <dgm:t>
        <a:bodyPr/>
        <a:lstStyle/>
        <a:p>
          <a:endParaRPr lang="en-US"/>
        </a:p>
      </dgm:t>
    </dgm:pt>
    <dgm:pt modelId="{9FE2C494-C414-4E51-A684-0D878FE292E0}" type="sibTrans" cxnId="{8C2E941F-D973-40BB-8178-90CE16A2FD49}">
      <dgm:prSet/>
      <dgm:spPr/>
      <dgm:t>
        <a:bodyPr/>
        <a:lstStyle/>
        <a:p>
          <a:endParaRPr lang="en-US"/>
        </a:p>
      </dgm:t>
    </dgm:pt>
    <dgm:pt modelId="{F2DC7373-B403-4450-8993-37F4F50B70F7}" type="pres">
      <dgm:prSet presAssocID="{4AAF22BE-B277-46C7-818A-8388B0C9AB2A}" presName="root" presStyleCnt="0">
        <dgm:presLayoutVars>
          <dgm:dir/>
          <dgm:resizeHandles val="exact"/>
        </dgm:presLayoutVars>
      </dgm:prSet>
      <dgm:spPr/>
    </dgm:pt>
    <dgm:pt modelId="{DDDF8DE7-B41E-4665-B5A8-5C8DB1629647}" type="pres">
      <dgm:prSet presAssocID="{354E311B-8947-4182-BE6A-9787B6440639}" presName="compNode" presStyleCnt="0"/>
      <dgm:spPr/>
    </dgm:pt>
    <dgm:pt modelId="{E377E350-FF37-4A28-AF7A-41B00873B3CA}" type="pres">
      <dgm:prSet presAssocID="{354E311B-8947-4182-BE6A-9787B6440639}" presName="bgRect" presStyleLbl="bgShp" presStyleIdx="0" presStyleCnt="5"/>
      <dgm:spPr/>
    </dgm:pt>
    <dgm:pt modelId="{07470745-7C9F-4206-93F9-D97FDCECD4D7}" type="pres">
      <dgm:prSet presAssocID="{354E311B-8947-4182-BE6A-9787B644063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fused Person"/>
        </a:ext>
      </dgm:extLst>
    </dgm:pt>
    <dgm:pt modelId="{6F42CC21-48CB-418F-B8B5-6D6836249D14}" type="pres">
      <dgm:prSet presAssocID="{354E311B-8947-4182-BE6A-9787B6440639}" presName="spaceRect" presStyleCnt="0"/>
      <dgm:spPr/>
    </dgm:pt>
    <dgm:pt modelId="{8117BDC5-3BD4-4DA8-A275-3D99F2186FB0}" type="pres">
      <dgm:prSet presAssocID="{354E311B-8947-4182-BE6A-9787B6440639}" presName="parTx" presStyleLbl="revTx" presStyleIdx="0" presStyleCnt="5">
        <dgm:presLayoutVars>
          <dgm:chMax val="0"/>
          <dgm:chPref val="0"/>
        </dgm:presLayoutVars>
      </dgm:prSet>
      <dgm:spPr/>
    </dgm:pt>
    <dgm:pt modelId="{7BDEE52F-6742-4978-BF18-84D40BB92664}" type="pres">
      <dgm:prSet presAssocID="{8D68BBDA-6C6B-4389-B964-C29231F1D867}" presName="sibTrans" presStyleCnt="0"/>
      <dgm:spPr/>
    </dgm:pt>
    <dgm:pt modelId="{0A590AD4-D17B-4372-B657-FD3232190AC6}" type="pres">
      <dgm:prSet presAssocID="{E2B40CDA-E745-481A-B559-AB006AEDE474}" presName="compNode" presStyleCnt="0"/>
      <dgm:spPr/>
    </dgm:pt>
    <dgm:pt modelId="{AF1FE2A0-4C12-43ED-9464-78C531DA4571}" type="pres">
      <dgm:prSet presAssocID="{E2B40CDA-E745-481A-B559-AB006AEDE474}" presName="bgRect" presStyleLbl="bgShp" presStyleIdx="1" presStyleCnt="5"/>
      <dgm:spPr/>
    </dgm:pt>
    <dgm:pt modelId="{9EDC4F69-AEA0-4787-A2EA-CE832BD9231F}" type="pres">
      <dgm:prSet presAssocID="{E2B40CDA-E745-481A-B559-AB006AEDE47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788580D1-6D42-42BD-BE9B-0109A414275D}" type="pres">
      <dgm:prSet presAssocID="{E2B40CDA-E745-481A-B559-AB006AEDE474}" presName="spaceRect" presStyleCnt="0"/>
      <dgm:spPr/>
    </dgm:pt>
    <dgm:pt modelId="{C9219A0E-0AB5-41D9-BBE7-6C2CEF9CE857}" type="pres">
      <dgm:prSet presAssocID="{E2B40CDA-E745-481A-B559-AB006AEDE474}" presName="parTx" presStyleLbl="revTx" presStyleIdx="1" presStyleCnt="5">
        <dgm:presLayoutVars>
          <dgm:chMax val="0"/>
          <dgm:chPref val="0"/>
        </dgm:presLayoutVars>
      </dgm:prSet>
      <dgm:spPr/>
    </dgm:pt>
    <dgm:pt modelId="{C55B09FA-D27A-4835-9961-889C7B01ACD3}" type="pres">
      <dgm:prSet presAssocID="{21F4707B-D5C2-4071-B832-2024AB0B235C}" presName="sibTrans" presStyleCnt="0"/>
      <dgm:spPr/>
    </dgm:pt>
    <dgm:pt modelId="{0590EDD7-5067-4155-8B82-23D40DD8F09F}" type="pres">
      <dgm:prSet presAssocID="{182053ED-6CF8-4F3E-B52F-4BE5675B2170}" presName="compNode" presStyleCnt="0"/>
      <dgm:spPr/>
    </dgm:pt>
    <dgm:pt modelId="{9534E01E-5919-4F34-8E61-E5A92E3F5362}" type="pres">
      <dgm:prSet presAssocID="{182053ED-6CF8-4F3E-B52F-4BE5675B2170}" presName="bgRect" presStyleLbl="bgShp" presStyleIdx="2" presStyleCnt="5"/>
      <dgm:spPr/>
    </dgm:pt>
    <dgm:pt modelId="{CDC22F92-899D-4B08-B4E4-8AD29D655CD1}" type="pres">
      <dgm:prSet presAssocID="{182053ED-6CF8-4F3E-B52F-4BE5675B217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Success"/>
        </a:ext>
      </dgm:extLst>
    </dgm:pt>
    <dgm:pt modelId="{F5EA75CC-3EC6-49B2-87E7-4F09CE4B6374}" type="pres">
      <dgm:prSet presAssocID="{182053ED-6CF8-4F3E-B52F-4BE5675B2170}" presName="spaceRect" presStyleCnt="0"/>
      <dgm:spPr/>
    </dgm:pt>
    <dgm:pt modelId="{48DAC2D3-9462-450B-82F0-62C9C3E3677E}" type="pres">
      <dgm:prSet presAssocID="{182053ED-6CF8-4F3E-B52F-4BE5675B2170}" presName="parTx" presStyleLbl="revTx" presStyleIdx="2" presStyleCnt="5">
        <dgm:presLayoutVars>
          <dgm:chMax val="0"/>
          <dgm:chPref val="0"/>
        </dgm:presLayoutVars>
      </dgm:prSet>
      <dgm:spPr/>
    </dgm:pt>
    <dgm:pt modelId="{3F339894-A254-4BE0-8984-AB4A1532026A}" type="pres">
      <dgm:prSet presAssocID="{C1E7D9AD-2AF5-4A2C-AA2E-689FFEFB9B38}" presName="sibTrans" presStyleCnt="0"/>
      <dgm:spPr/>
    </dgm:pt>
    <dgm:pt modelId="{D35A826A-EE5F-47B6-90B1-FABD855A31CC}" type="pres">
      <dgm:prSet presAssocID="{2E439C09-ABD8-4EE3-95F7-BF5B0BB66839}" presName="compNode" presStyleCnt="0"/>
      <dgm:spPr/>
    </dgm:pt>
    <dgm:pt modelId="{4A8C07F0-8E43-45EB-AD42-F4B684705441}" type="pres">
      <dgm:prSet presAssocID="{2E439C09-ABD8-4EE3-95F7-BF5B0BB66839}" presName="bgRect" presStyleLbl="bgShp" presStyleIdx="3" presStyleCnt="5"/>
      <dgm:spPr/>
    </dgm:pt>
    <dgm:pt modelId="{B504E0B8-4D65-42BB-B23E-29CA973524C3}" type="pres">
      <dgm:prSet presAssocID="{2E439C09-ABD8-4EE3-95F7-BF5B0BB6683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ss clef"/>
        </a:ext>
      </dgm:extLst>
    </dgm:pt>
    <dgm:pt modelId="{DC89C8A9-54DC-4589-AFBC-197555250E75}" type="pres">
      <dgm:prSet presAssocID="{2E439C09-ABD8-4EE3-95F7-BF5B0BB66839}" presName="spaceRect" presStyleCnt="0"/>
      <dgm:spPr/>
    </dgm:pt>
    <dgm:pt modelId="{6FDA6740-5806-444A-B017-CBCBDFFCB8EC}" type="pres">
      <dgm:prSet presAssocID="{2E439C09-ABD8-4EE3-95F7-BF5B0BB66839}" presName="parTx" presStyleLbl="revTx" presStyleIdx="3" presStyleCnt="5">
        <dgm:presLayoutVars>
          <dgm:chMax val="0"/>
          <dgm:chPref val="0"/>
        </dgm:presLayoutVars>
      </dgm:prSet>
      <dgm:spPr/>
    </dgm:pt>
    <dgm:pt modelId="{9A3BBBCA-6E8A-4ABF-B3E6-E16D4C780DF7}" type="pres">
      <dgm:prSet presAssocID="{2C3B8518-EBA7-4C07-AFEC-546AB86772A1}" presName="sibTrans" presStyleCnt="0"/>
      <dgm:spPr/>
    </dgm:pt>
    <dgm:pt modelId="{0A879E9E-462E-4785-AB28-8B18E575F41A}" type="pres">
      <dgm:prSet presAssocID="{C95AB0EE-9C8C-4286-A91C-13567D2B57E9}" presName="compNode" presStyleCnt="0"/>
      <dgm:spPr/>
    </dgm:pt>
    <dgm:pt modelId="{0DD43E08-E4AA-4B0F-B07B-7EE0A65C79FE}" type="pres">
      <dgm:prSet presAssocID="{C95AB0EE-9C8C-4286-A91C-13567D2B57E9}" presName="bgRect" presStyleLbl="bgShp" presStyleIdx="4" presStyleCnt="5"/>
      <dgm:spPr/>
    </dgm:pt>
    <dgm:pt modelId="{40AFEFC9-DFE0-4F35-8252-BF8A3BD5BBB1}" type="pres">
      <dgm:prSet presAssocID="{C95AB0EE-9C8C-4286-A91C-13567D2B57E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odium"/>
        </a:ext>
      </dgm:extLst>
    </dgm:pt>
    <dgm:pt modelId="{C12AB83D-F68B-4CC3-82B3-199DDB57CCE1}" type="pres">
      <dgm:prSet presAssocID="{C95AB0EE-9C8C-4286-A91C-13567D2B57E9}" presName="spaceRect" presStyleCnt="0"/>
      <dgm:spPr/>
    </dgm:pt>
    <dgm:pt modelId="{0945C672-F738-4964-875D-3553F8BCE148}" type="pres">
      <dgm:prSet presAssocID="{C95AB0EE-9C8C-4286-A91C-13567D2B57E9}" presName="parTx" presStyleLbl="revTx" presStyleIdx="4" presStyleCnt="5">
        <dgm:presLayoutVars>
          <dgm:chMax val="0"/>
          <dgm:chPref val="0"/>
        </dgm:presLayoutVars>
      </dgm:prSet>
      <dgm:spPr/>
    </dgm:pt>
  </dgm:ptLst>
  <dgm:cxnLst>
    <dgm:cxn modelId="{C6DF9408-AA8D-4726-907E-7D8AB5D32012}" type="presOf" srcId="{C95AB0EE-9C8C-4286-A91C-13567D2B57E9}" destId="{0945C672-F738-4964-875D-3553F8BCE148}" srcOrd="0" destOrd="0" presId="urn:microsoft.com/office/officeart/2018/2/layout/IconVerticalSolidList"/>
    <dgm:cxn modelId="{8C2E941F-D973-40BB-8178-90CE16A2FD49}" srcId="{4AAF22BE-B277-46C7-818A-8388B0C9AB2A}" destId="{C95AB0EE-9C8C-4286-A91C-13567D2B57E9}" srcOrd="4" destOrd="0" parTransId="{86936A94-5E34-4298-ABC3-B8787E1A865C}" sibTransId="{9FE2C494-C414-4E51-A684-0D878FE292E0}"/>
    <dgm:cxn modelId="{01DB7223-F369-47CA-BF58-F7AB3C568AD5}" type="presOf" srcId="{4AAF22BE-B277-46C7-818A-8388B0C9AB2A}" destId="{F2DC7373-B403-4450-8993-37F4F50B70F7}" srcOrd="0" destOrd="0" presId="urn:microsoft.com/office/officeart/2018/2/layout/IconVerticalSolidList"/>
    <dgm:cxn modelId="{15482D3B-EF86-4343-996D-BB69816171EF}" type="presOf" srcId="{182053ED-6CF8-4F3E-B52F-4BE5675B2170}" destId="{48DAC2D3-9462-450B-82F0-62C9C3E3677E}" srcOrd="0" destOrd="0" presId="urn:microsoft.com/office/officeart/2018/2/layout/IconVerticalSolidList"/>
    <dgm:cxn modelId="{D0BF474C-593B-4864-8B47-4F47743C6E69}" type="presOf" srcId="{354E311B-8947-4182-BE6A-9787B6440639}" destId="{8117BDC5-3BD4-4DA8-A275-3D99F2186FB0}" srcOrd="0" destOrd="0" presId="urn:microsoft.com/office/officeart/2018/2/layout/IconVerticalSolidList"/>
    <dgm:cxn modelId="{AFB03359-8692-4B1D-BEDD-5C90675BC204}" srcId="{4AAF22BE-B277-46C7-818A-8388B0C9AB2A}" destId="{E2B40CDA-E745-481A-B559-AB006AEDE474}" srcOrd="1" destOrd="0" parTransId="{F6CF247A-08F8-4F5F-A183-404985D1A379}" sibTransId="{21F4707B-D5C2-4071-B832-2024AB0B235C}"/>
    <dgm:cxn modelId="{7690CF64-E56C-4859-A147-C461C179688F}" srcId="{4AAF22BE-B277-46C7-818A-8388B0C9AB2A}" destId="{2E439C09-ABD8-4EE3-95F7-BF5B0BB66839}" srcOrd="3" destOrd="0" parTransId="{92523E44-C1C6-49BD-A451-1E813DB9C565}" sibTransId="{2C3B8518-EBA7-4C07-AFEC-546AB86772A1}"/>
    <dgm:cxn modelId="{5EA27B77-2FEE-4577-B574-2C2DB503AA51}" type="presOf" srcId="{E2B40CDA-E745-481A-B559-AB006AEDE474}" destId="{C9219A0E-0AB5-41D9-BBE7-6C2CEF9CE857}" srcOrd="0" destOrd="0" presId="urn:microsoft.com/office/officeart/2018/2/layout/IconVerticalSolidList"/>
    <dgm:cxn modelId="{5B3AB177-053A-4F97-8EFB-0D64A69B908F}" srcId="{4AAF22BE-B277-46C7-818A-8388B0C9AB2A}" destId="{182053ED-6CF8-4F3E-B52F-4BE5675B2170}" srcOrd="2" destOrd="0" parTransId="{13A9C3E7-BAE8-4E6C-8654-488511BDD172}" sibTransId="{C1E7D9AD-2AF5-4A2C-AA2E-689FFEFB9B38}"/>
    <dgm:cxn modelId="{1241438A-3F7E-4779-A0BE-932A048726CE}" type="presOf" srcId="{2E439C09-ABD8-4EE3-95F7-BF5B0BB66839}" destId="{6FDA6740-5806-444A-B017-CBCBDFFCB8EC}" srcOrd="0" destOrd="0" presId="urn:microsoft.com/office/officeart/2018/2/layout/IconVerticalSolidList"/>
    <dgm:cxn modelId="{DD9C3FB6-0DB0-4EBE-9824-1210AC069729}" srcId="{4AAF22BE-B277-46C7-818A-8388B0C9AB2A}" destId="{354E311B-8947-4182-BE6A-9787B6440639}" srcOrd="0" destOrd="0" parTransId="{D6D429E1-1361-48F9-B7D5-D7A471E56B8F}" sibTransId="{8D68BBDA-6C6B-4389-B964-C29231F1D867}"/>
    <dgm:cxn modelId="{CA586E67-5DA7-4A37-9EA1-A6042CC9F79C}" type="presParOf" srcId="{F2DC7373-B403-4450-8993-37F4F50B70F7}" destId="{DDDF8DE7-B41E-4665-B5A8-5C8DB1629647}" srcOrd="0" destOrd="0" presId="urn:microsoft.com/office/officeart/2018/2/layout/IconVerticalSolidList"/>
    <dgm:cxn modelId="{4732ACE8-34B1-4816-B675-77F001F5C105}" type="presParOf" srcId="{DDDF8DE7-B41E-4665-B5A8-5C8DB1629647}" destId="{E377E350-FF37-4A28-AF7A-41B00873B3CA}" srcOrd="0" destOrd="0" presId="urn:microsoft.com/office/officeart/2018/2/layout/IconVerticalSolidList"/>
    <dgm:cxn modelId="{F189F5F9-6AA8-4543-B331-A9BA5E5477FF}" type="presParOf" srcId="{DDDF8DE7-B41E-4665-B5A8-5C8DB1629647}" destId="{07470745-7C9F-4206-93F9-D97FDCECD4D7}" srcOrd="1" destOrd="0" presId="urn:microsoft.com/office/officeart/2018/2/layout/IconVerticalSolidList"/>
    <dgm:cxn modelId="{FB397A0E-F185-4120-B101-01FD15F8D01B}" type="presParOf" srcId="{DDDF8DE7-B41E-4665-B5A8-5C8DB1629647}" destId="{6F42CC21-48CB-418F-B8B5-6D6836249D14}" srcOrd="2" destOrd="0" presId="urn:microsoft.com/office/officeart/2018/2/layout/IconVerticalSolidList"/>
    <dgm:cxn modelId="{FAA61843-4D97-4575-87BB-0656480AA421}" type="presParOf" srcId="{DDDF8DE7-B41E-4665-B5A8-5C8DB1629647}" destId="{8117BDC5-3BD4-4DA8-A275-3D99F2186FB0}" srcOrd="3" destOrd="0" presId="urn:microsoft.com/office/officeart/2018/2/layout/IconVerticalSolidList"/>
    <dgm:cxn modelId="{C5DFABB5-EF8D-4663-9C82-C5BF17204DAF}" type="presParOf" srcId="{F2DC7373-B403-4450-8993-37F4F50B70F7}" destId="{7BDEE52F-6742-4978-BF18-84D40BB92664}" srcOrd="1" destOrd="0" presId="urn:microsoft.com/office/officeart/2018/2/layout/IconVerticalSolidList"/>
    <dgm:cxn modelId="{E9D491A7-B851-48D8-B235-9FC3FD04FDCC}" type="presParOf" srcId="{F2DC7373-B403-4450-8993-37F4F50B70F7}" destId="{0A590AD4-D17B-4372-B657-FD3232190AC6}" srcOrd="2" destOrd="0" presId="urn:microsoft.com/office/officeart/2018/2/layout/IconVerticalSolidList"/>
    <dgm:cxn modelId="{FF21427B-EDA9-42C3-BCFF-E7125E6D4AD9}" type="presParOf" srcId="{0A590AD4-D17B-4372-B657-FD3232190AC6}" destId="{AF1FE2A0-4C12-43ED-9464-78C531DA4571}" srcOrd="0" destOrd="0" presId="urn:microsoft.com/office/officeart/2018/2/layout/IconVerticalSolidList"/>
    <dgm:cxn modelId="{89757952-45FB-4361-AE25-7D2BCBC1D186}" type="presParOf" srcId="{0A590AD4-D17B-4372-B657-FD3232190AC6}" destId="{9EDC4F69-AEA0-4787-A2EA-CE832BD9231F}" srcOrd="1" destOrd="0" presId="urn:microsoft.com/office/officeart/2018/2/layout/IconVerticalSolidList"/>
    <dgm:cxn modelId="{ECB50E89-0FEE-4C1F-AF9D-E3B63EBE2328}" type="presParOf" srcId="{0A590AD4-D17B-4372-B657-FD3232190AC6}" destId="{788580D1-6D42-42BD-BE9B-0109A414275D}" srcOrd="2" destOrd="0" presId="urn:microsoft.com/office/officeart/2018/2/layout/IconVerticalSolidList"/>
    <dgm:cxn modelId="{6ECDF25F-4F4D-4466-BE23-97FE0AC5C7BB}" type="presParOf" srcId="{0A590AD4-D17B-4372-B657-FD3232190AC6}" destId="{C9219A0E-0AB5-41D9-BBE7-6C2CEF9CE857}" srcOrd="3" destOrd="0" presId="urn:microsoft.com/office/officeart/2018/2/layout/IconVerticalSolidList"/>
    <dgm:cxn modelId="{D46450D5-A856-40C1-B41B-A9DC1D8C1990}" type="presParOf" srcId="{F2DC7373-B403-4450-8993-37F4F50B70F7}" destId="{C55B09FA-D27A-4835-9961-889C7B01ACD3}" srcOrd="3" destOrd="0" presId="urn:microsoft.com/office/officeart/2018/2/layout/IconVerticalSolidList"/>
    <dgm:cxn modelId="{5E282B52-47ED-42A5-83E5-3767AC0147D8}" type="presParOf" srcId="{F2DC7373-B403-4450-8993-37F4F50B70F7}" destId="{0590EDD7-5067-4155-8B82-23D40DD8F09F}" srcOrd="4" destOrd="0" presId="urn:microsoft.com/office/officeart/2018/2/layout/IconVerticalSolidList"/>
    <dgm:cxn modelId="{ED4CF060-AE6F-4840-A9B7-CCBBBC7DA4B0}" type="presParOf" srcId="{0590EDD7-5067-4155-8B82-23D40DD8F09F}" destId="{9534E01E-5919-4F34-8E61-E5A92E3F5362}" srcOrd="0" destOrd="0" presId="urn:microsoft.com/office/officeart/2018/2/layout/IconVerticalSolidList"/>
    <dgm:cxn modelId="{5AF0AB8E-F251-4274-A95C-99C46D42339B}" type="presParOf" srcId="{0590EDD7-5067-4155-8B82-23D40DD8F09F}" destId="{CDC22F92-899D-4B08-B4E4-8AD29D655CD1}" srcOrd="1" destOrd="0" presId="urn:microsoft.com/office/officeart/2018/2/layout/IconVerticalSolidList"/>
    <dgm:cxn modelId="{814B30F0-3801-4AA9-A4CD-260269648701}" type="presParOf" srcId="{0590EDD7-5067-4155-8B82-23D40DD8F09F}" destId="{F5EA75CC-3EC6-49B2-87E7-4F09CE4B6374}" srcOrd="2" destOrd="0" presId="urn:microsoft.com/office/officeart/2018/2/layout/IconVerticalSolidList"/>
    <dgm:cxn modelId="{0BE49F1E-AD27-438F-BAFE-DCFE8E28655D}" type="presParOf" srcId="{0590EDD7-5067-4155-8B82-23D40DD8F09F}" destId="{48DAC2D3-9462-450B-82F0-62C9C3E3677E}" srcOrd="3" destOrd="0" presId="urn:microsoft.com/office/officeart/2018/2/layout/IconVerticalSolidList"/>
    <dgm:cxn modelId="{65CC7A82-10ED-4628-868B-06DE462679D9}" type="presParOf" srcId="{F2DC7373-B403-4450-8993-37F4F50B70F7}" destId="{3F339894-A254-4BE0-8984-AB4A1532026A}" srcOrd="5" destOrd="0" presId="urn:microsoft.com/office/officeart/2018/2/layout/IconVerticalSolidList"/>
    <dgm:cxn modelId="{3B19CFAD-D269-4438-A5FA-94364AB7EA2F}" type="presParOf" srcId="{F2DC7373-B403-4450-8993-37F4F50B70F7}" destId="{D35A826A-EE5F-47B6-90B1-FABD855A31CC}" srcOrd="6" destOrd="0" presId="urn:microsoft.com/office/officeart/2018/2/layout/IconVerticalSolidList"/>
    <dgm:cxn modelId="{8DFC96D5-7AD9-4292-8B84-45927AB0979E}" type="presParOf" srcId="{D35A826A-EE5F-47B6-90B1-FABD855A31CC}" destId="{4A8C07F0-8E43-45EB-AD42-F4B684705441}" srcOrd="0" destOrd="0" presId="urn:microsoft.com/office/officeart/2018/2/layout/IconVerticalSolidList"/>
    <dgm:cxn modelId="{8CB760B8-5405-4370-AB37-354B9787A34E}" type="presParOf" srcId="{D35A826A-EE5F-47B6-90B1-FABD855A31CC}" destId="{B504E0B8-4D65-42BB-B23E-29CA973524C3}" srcOrd="1" destOrd="0" presId="urn:microsoft.com/office/officeart/2018/2/layout/IconVerticalSolidList"/>
    <dgm:cxn modelId="{49CF4586-C88F-409B-AD0E-CB42CAE74EF6}" type="presParOf" srcId="{D35A826A-EE5F-47B6-90B1-FABD855A31CC}" destId="{DC89C8A9-54DC-4589-AFBC-197555250E75}" srcOrd="2" destOrd="0" presId="urn:microsoft.com/office/officeart/2018/2/layout/IconVerticalSolidList"/>
    <dgm:cxn modelId="{7E69D7A9-98C9-455E-BA29-61947CC1DC42}" type="presParOf" srcId="{D35A826A-EE5F-47B6-90B1-FABD855A31CC}" destId="{6FDA6740-5806-444A-B017-CBCBDFFCB8EC}" srcOrd="3" destOrd="0" presId="urn:microsoft.com/office/officeart/2018/2/layout/IconVerticalSolidList"/>
    <dgm:cxn modelId="{A77E67C9-0E0B-46FE-B079-7D2ED1AA8240}" type="presParOf" srcId="{F2DC7373-B403-4450-8993-37F4F50B70F7}" destId="{9A3BBBCA-6E8A-4ABF-B3E6-E16D4C780DF7}" srcOrd="7" destOrd="0" presId="urn:microsoft.com/office/officeart/2018/2/layout/IconVerticalSolidList"/>
    <dgm:cxn modelId="{40F3498F-A694-4717-A297-34C936DF813C}" type="presParOf" srcId="{F2DC7373-B403-4450-8993-37F4F50B70F7}" destId="{0A879E9E-462E-4785-AB28-8B18E575F41A}" srcOrd="8" destOrd="0" presId="urn:microsoft.com/office/officeart/2018/2/layout/IconVerticalSolidList"/>
    <dgm:cxn modelId="{52B55C5F-6436-441F-8F86-063821801B8C}" type="presParOf" srcId="{0A879E9E-462E-4785-AB28-8B18E575F41A}" destId="{0DD43E08-E4AA-4B0F-B07B-7EE0A65C79FE}" srcOrd="0" destOrd="0" presId="urn:microsoft.com/office/officeart/2018/2/layout/IconVerticalSolidList"/>
    <dgm:cxn modelId="{51BCE159-F240-4894-963E-2FA759FE57A1}" type="presParOf" srcId="{0A879E9E-462E-4785-AB28-8B18E575F41A}" destId="{40AFEFC9-DFE0-4F35-8252-BF8A3BD5BBB1}" srcOrd="1" destOrd="0" presId="urn:microsoft.com/office/officeart/2018/2/layout/IconVerticalSolidList"/>
    <dgm:cxn modelId="{7B19AB7B-4635-4B9D-A87F-E332610B966B}" type="presParOf" srcId="{0A879E9E-462E-4785-AB28-8B18E575F41A}" destId="{C12AB83D-F68B-4CC3-82B3-199DDB57CCE1}" srcOrd="2" destOrd="0" presId="urn:microsoft.com/office/officeart/2018/2/layout/IconVerticalSolidList"/>
    <dgm:cxn modelId="{917B9247-FAB9-48D6-8E7A-F19A747785A5}" type="presParOf" srcId="{0A879E9E-462E-4785-AB28-8B18E575F41A}" destId="{0945C672-F738-4964-875D-3553F8BCE14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1F9BD3-12BF-4F49-996F-002A2D00605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91F5B1A-9C62-43EC-B87E-E119928A8E2A}">
      <dgm:prSet/>
      <dgm:spPr/>
      <dgm:t>
        <a:bodyPr/>
        <a:lstStyle/>
        <a:p>
          <a:r>
            <a:rPr lang="en-US"/>
            <a:t>How do I feel when others ‘break the rules’? How does this impact me?</a:t>
          </a:r>
        </a:p>
      </dgm:t>
    </dgm:pt>
    <dgm:pt modelId="{62677D9E-BA86-4C36-A1A9-99F50EFBA74A}" type="parTrans" cxnId="{E09E72D0-A2C9-4AE9-BFD1-79C93DE34165}">
      <dgm:prSet/>
      <dgm:spPr/>
      <dgm:t>
        <a:bodyPr/>
        <a:lstStyle/>
        <a:p>
          <a:endParaRPr lang="en-US"/>
        </a:p>
      </dgm:t>
    </dgm:pt>
    <dgm:pt modelId="{BCC719DF-71D0-4D4F-A9D9-0EC459D7507C}" type="sibTrans" cxnId="{E09E72D0-A2C9-4AE9-BFD1-79C93DE34165}">
      <dgm:prSet/>
      <dgm:spPr/>
      <dgm:t>
        <a:bodyPr/>
        <a:lstStyle/>
        <a:p>
          <a:endParaRPr lang="en-US"/>
        </a:p>
      </dgm:t>
    </dgm:pt>
    <dgm:pt modelId="{93B0F69B-6738-4387-B2C3-DB1FE1C7F211}">
      <dgm:prSet/>
      <dgm:spPr/>
      <dgm:t>
        <a:bodyPr/>
        <a:lstStyle/>
        <a:p>
          <a:r>
            <a:rPr lang="en-US"/>
            <a:t>How do I feel when others break their promises to me? How does this affect my tust for others? How does this affect our relationship?</a:t>
          </a:r>
        </a:p>
      </dgm:t>
    </dgm:pt>
    <dgm:pt modelId="{4279D8F0-12FE-4ABB-A7F5-6520465E1F6F}" type="parTrans" cxnId="{6F917150-CA73-4772-8E36-FB1E8248778D}">
      <dgm:prSet/>
      <dgm:spPr/>
      <dgm:t>
        <a:bodyPr/>
        <a:lstStyle/>
        <a:p>
          <a:endParaRPr lang="en-US"/>
        </a:p>
      </dgm:t>
    </dgm:pt>
    <dgm:pt modelId="{C66E7E95-CF9C-4924-9C96-2D2003B56483}" type="sibTrans" cxnId="{6F917150-CA73-4772-8E36-FB1E8248778D}">
      <dgm:prSet/>
      <dgm:spPr/>
      <dgm:t>
        <a:bodyPr/>
        <a:lstStyle/>
        <a:p>
          <a:endParaRPr lang="en-US"/>
        </a:p>
      </dgm:t>
    </dgm:pt>
    <dgm:pt modelId="{F69D98B3-507E-48C8-B4BE-51D2B8BE90BE}">
      <dgm:prSet/>
      <dgm:spPr/>
      <dgm:t>
        <a:bodyPr/>
        <a:lstStyle/>
        <a:p>
          <a:r>
            <a:rPr lang="en-US"/>
            <a:t>Do I feel that others should put more effort into practicing what they preach?</a:t>
          </a:r>
        </a:p>
      </dgm:t>
    </dgm:pt>
    <dgm:pt modelId="{1E1CBE46-0A9B-434C-877D-51FA1412C54C}" type="parTrans" cxnId="{F3DADC0C-65D8-463F-9F25-1FCF03B385AB}">
      <dgm:prSet/>
      <dgm:spPr/>
      <dgm:t>
        <a:bodyPr/>
        <a:lstStyle/>
        <a:p>
          <a:endParaRPr lang="en-US"/>
        </a:p>
      </dgm:t>
    </dgm:pt>
    <dgm:pt modelId="{E17EF074-76CD-4458-8A91-8DB79662C0E5}" type="sibTrans" cxnId="{F3DADC0C-65D8-463F-9F25-1FCF03B385AB}">
      <dgm:prSet/>
      <dgm:spPr/>
      <dgm:t>
        <a:bodyPr/>
        <a:lstStyle/>
        <a:p>
          <a:endParaRPr lang="en-US"/>
        </a:p>
      </dgm:t>
    </dgm:pt>
    <dgm:pt modelId="{5833EEC5-E2D3-4AA4-8C3A-8F9095B3F750}">
      <dgm:prSet/>
      <dgm:spPr/>
      <dgm:t>
        <a:bodyPr/>
        <a:lstStyle/>
        <a:p>
          <a:r>
            <a:rPr lang="en-US"/>
            <a:t>Do I wish that others would do what they say more?</a:t>
          </a:r>
        </a:p>
      </dgm:t>
    </dgm:pt>
    <dgm:pt modelId="{89E9C209-7DA0-4533-ABDD-197617C81C16}" type="parTrans" cxnId="{2F7D11BC-822C-4045-8B8D-65F073C2D9A0}">
      <dgm:prSet/>
      <dgm:spPr/>
      <dgm:t>
        <a:bodyPr/>
        <a:lstStyle/>
        <a:p>
          <a:endParaRPr lang="en-US"/>
        </a:p>
      </dgm:t>
    </dgm:pt>
    <dgm:pt modelId="{968B6BB3-BDCF-4CA0-B59B-EF0A4B7B46A0}" type="sibTrans" cxnId="{2F7D11BC-822C-4045-8B8D-65F073C2D9A0}">
      <dgm:prSet/>
      <dgm:spPr/>
      <dgm:t>
        <a:bodyPr/>
        <a:lstStyle/>
        <a:p>
          <a:endParaRPr lang="en-US"/>
        </a:p>
      </dgm:t>
    </dgm:pt>
    <dgm:pt modelId="{FA0874AC-E698-47D8-A99C-A77B3331043A}">
      <dgm:prSet/>
      <dgm:spPr/>
      <dgm:t>
        <a:bodyPr/>
        <a:lstStyle/>
        <a:p>
          <a:r>
            <a:rPr lang="en-US"/>
            <a:t>Do I feel let down by others? Do I let myself down in the same way?</a:t>
          </a:r>
        </a:p>
      </dgm:t>
    </dgm:pt>
    <dgm:pt modelId="{4748017A-6A32-4CB6-B26C-10690D665594}" type="parTrans" cxnId="{FA9B42FE-9DB0-4242-81FE-AB6CD9594648}">
      <dgm:prSet/>
      <dgm:spPr/>
      <dgm:t>
        <a:bodyPr/>
        <a:lstStyle/>
        <a:p>
          <a:endParaRPr lang="en-US"/>
        </a:p>
      </dgm:t>
    </dgm:pt>
    <dgm:pt modelId="{31461546-F58B-4957-9503-68234EB844B3}" type="sibTrans" cxnId="{FA9B42FE-9DB0-4242-81FE-AB6CD9594648}">
      <dgm:prSet/>
      <dgm:spPr/>
      <dgm:t>
        <a:bodyPr/>
        <a:lstStyle/>
        <a:p>
          <a:endParaRPr lang="en-US"/>
        </a:p>
      </dgm:t>
    </dgm:pt>
    <dgm:pt modelId="{865607CC-D511-4FB3-8011-64A9AFB32ABC}" type="pres">
      <dgm:prSet presAssocID="{441F9BD3-12BF-4F49-996F-002A2D006050}" presName="root" presStyleCnt="0">
        <dgm:presLayoutVars>
          <dgm:dir/>
          <dgm:resizeHandles val="exact"/>
        </dgm:presLayoutVars>
      </dgm:prSet>
      <dgm:spPr/>
    </dgm:pt>
    <dgm:pt modelId="{3DACE316-2A3C-46FD-B245-36360B318A3C}" type="pres">
      <dgm:prSet presAssocID="{791F5B1A-9C62-43EC-B87E-E119928A8E2A}" presName="compNode" presStyleCnt="0"/>
      <dgm:spPr/>
    </dgm:pt>
    <dgm:pt modelId="{BCA49E45-6158-4EFE-ABE4-167C61CD5C0E}" type="pres">
      <dgm:prSet presAssocID="{791F5B1A-9C62-43EC-B87E-E119928A8E2A}" presName="bgRect" presStyleLbl="bgShp" presStyleIdx="0" presStyleCnt="5"/>
      <dgm:spPr/>
    </dgm:pt>
    <dgm:pt modelId="{AA18C292-4B59-4265-B61D-FB706766D9FF}" type="pres">
      <dgm:prSet presAssocID="{791F5B1A-9C62-43EC-B87E-E119928A8E2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9EB4BE09-2989-4DAF-A38A-70B966DDC890}" type="pres">
      <dgm:prSet presAssocID="{791F5B1A-9C62-43EC-B87E-E119928A8E2A}" presName="spaceRect" presStyleCnt="0"/>
      <dgm:spPr/>
    </dgm:pt>
    <dgm:pt modelId="{9E537FBD-2E5E-46D5-99A2-BEEB7B1D2E0F}" type="pres">
      <dgm:prSet presAssocID="{791F5B1A-9C62-43EC-B87E-E119928A8E2A}" presName="parTx" presStyleLbl="revTx" presStyleIdx="0" presStyleCnt="5">
        <dgm:presLayoutVars>
          <dgm:chMax val="0"/>
          <dgm:chPref val="0"/>
        </dgm:presLayoutVars>
      </dgm:prSet>
      <dgm:spPr/>
    </dgm:pt>
    <dgm:pt modelId="{A4D1EA1A-17F7-49A0-82F5-5F2D7A7D636B}" type="pres">
      <dgm:prSet presAssocID="{BCC719DF-71D0-4D4F-A9D9-0EC459D7507C}" presName="sibTrans" presStyleCnt="0"/>
      <dgm:spPr/>
    </dgm:pt>
    <dgm:pt modelId="{41C93EF2-1A17-4B36-811F-8E37E7C5CEFD}" type="pres">
      <dgm:prSet presAssocID="{93B0F69B-6738-4387-B2C3-DB1FE1C7F211}" presName="compNode" presStyleCnt="0"/>
      <dgm:spPr/>
    </dgm:pt>
    <dgm:pt modelId="{D1F455BC-5B90-41AE-B192-FC306D00429E}" type="pres">
      <dgm:prSet presAssocID="{93B0F69B-6738-4387-B2C3-DB1FE1C7F211}" presName="bgRect" presStyleLbl="bgShp" presStyleIdx="1" presStyleCnt="5"/>
      <dgm:spPr/>
    </dgm:pt>
    <dgm:pt modelId="{65463B4F-ED0E-4252-8241-0F31BFFA3E8D}" type="pres">
      <dgm:prSet presAssocID="{93B0F69B-6738-4387-B2C3-DB1FE1C7F21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fused Person"/>
        </a:ext>
      </dgm:extLst>
    </dgm:pt>
    <dgm:pt modelId="{C544662A-2811-49AF-9EC1-116BD1441267}" type="pres">
      <dgm:prSet presAssocID="{93B0F69B-6738-4387-B2C3-DB1FE1C7F211}" presName="spaceRect" presStyleCnt="0"/>
      <dgm:spPr/>
    </dgm:pt>
    <dgm:pt modelId="{618C392F-76C8-4D89-B010-C99C9829A856}" type="pres">
      <dgm:prSet presAssocID="{93B0F69B-6738-4387-B2C3-DB1FE1C7F211}" presName="parTx" presStyleLbl="revTx" presStyleIdx="1" presStyleCnt="5">
        <dgm:presLayoutVars>
          <dgm:chMax val="0"/>
          <dgm:chPref val="0"/>
        </dgm:presLayoutVars>
      </dgm:prSet>
      <dgm:spPr/>
    </dgm:pt>
    <dgm:pt modelId="{BC5F4984-C124-43F2-B29C-7E12AA2D4A74}" type="pres">
      <dgm:prSet presAssocID="{C66E7E95-CF9C-4924-9C96-2D2003B56483}" presName="sibTrans" presStyleCnt="0"/>
      <dgm:spPr/>
    </dgm:pt>
    <dgm:pt modelId="{85040C6B-CFA1-4378-9A17-454E7D73BF12}" type="pres">
      <dgm:prSet presAssocID="{F69D98B3-507E-48C8-B4BE-51D2B8BE90BE}" presName="compNode" presStyleCnt="0"/>
      <dgm:spPr/>
    </dgm:pt>
    <dgm:pt modelId="{4BAF4A38-AB2E-4A9F-A547-754B8BF204AC}" type="pres">
      <dgm:prSet presAssocID="{F69D98B3-507E-48C8-B4BE-51D2B8BE90BE}" presName="bgRect" presStyleLbl="bgShp" presStyleIdx="2" presStyleCnt="5"/>
      <dgm:spPr/>
    </dgm:pt>
    <dgm:pt modelId="{B95D17A2-AA07-46F7-914E-637E7582989E}" type="pres">
      <dgm:prSet presAssocID="{F69D98B3-507E-48C8-B4BE-51D2B8BE90B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nections"/>
        </a:ext>
      </dgm:extLst>
    </dgm:pt>
    <dgm:pt modelId="{BF2FA67E-3E93-48B2-9335-EE94890AC140}" type="pres">
      <dgm:prSet presAssocID="{F69D98B3-507E-48C8-B4BE-51D2B8BE90BE}" presName="spaceRect" presStyleCnt="0"/>
      <dgm:spPr/>
    </dgm:pt>
    <dgm:pt modelId="{8EA3A076-136E-40B4-92F3-EE35D766CCB2}" type="pres">
      <dgm:prSet presAssocID="{F69D98B3-507E-48C8-B4BE-51D2B8BE90BE}" presName="parTx" presStyleLbl="revTx" presStyleIdx="2" presStyleCnt="5">
        <dgm:presLayoutVars>
          <dgm:chMax val="0"/>
          <dgm:chPref val="0"/>
        </dgm:presLayoutVars>
      </dgm:prSet>
      <dgm:spPr/>
    </dgm:pt>
    <dgm:pt modelId="{3B187B10-3D60-4B8E-8606-9E7F507FB75C}" type="pres">
      <dgm:prSet presAssocID="{E17EF074-76CD-4458-8A91-8DB79662C0E5}" presName="sibTrans" presStyleCnt="0"/>
      <dgm:spPr/>
    </dgm:pt>
    <dgm:pt modelId="{4CC84527-3E0B-4A04-B0FA-C886A908ED5E}" type="pres">
      <dgm:prSet presAssocID="{5833EEC5-E2D3-4AA4-8C3A-8F9095B3F750}" presName="compNode" presStyleCnt="0"/>
      <dgm:spPr/>
    </dgm:pt>
    <dgm:pt modelId="{BBF55112-0892-4A6C-B679-B8FBCC3C758A}" type="pres">
      <dgm:prSet presAssocID="{5833EEC5-E2D3-4AA4-8C3A-8F9095B3F750}" presName="bgRect" presStyleLbl="bgShp" presStyleIdx="3" presStyleCnt="5"/>
      <dgm:spPr/>
    </dgm:pt>
    <dgm:pt modelId="{50DB0EC5-ADA5-4D4C-90A1-334E1F03CEB6}" type="pres">
      <dgm:prSet presAssocID="{5833EEC5-E2D3-4AA4-8C3A-8F9095B3F75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hought bubble"/>
        </a:ext>
      </dgm:extLst>
    </dgm:pt>
    <dgm:pt modelId="{251560D4-4DB7-4D22-99E5-4CC991BB4C22}" type="pres">
      <dgm:prSet presAssocID="{5833EEC5-E2D3-4AA4-8C3A-8F9095B3F750}" presName="spaceRect" presStyleCnt="0"/>
      <dgm:spPr/>
    </dgm:pt>
    <dgm:pt modelId="{33E78CA2-163B-48BF-8E19-E37CCC698FF9}" type="pres">
      <dgm:prSet presAssocID="{5833EEC5-E2D3-4AA4-8C3A-8F9095B3F750}" presName="parTx" presStyleLbl="revTx" presStyleIdx="3" presStyleCnt="5">
        <dgm:presLayoutVars>
          <dgm:chMax val="0"/>
          <dgm:chPref val="0"/>
        </dgm:presLayoutVars>
      </dgm:prSet>
      <dgm:spPr/>
    </dgm:pt>
    <dgm:pt modelId="{624DE207-848E-4892-83FE-A99987F1066D}" type="pres">
      <dgm:prSet presAssocID="{968B6BB3-BDCF-4CA0-B59B-EF0A4B7B46A0}" presName="sibTrans" presStyleCnt="0"/>
      <dgm:spPr/>
    </dgm:pt>
    <dgm:pt modelId="{1704E89A-8D60-4018-9E40-9AEB4C33B5A2}" type="pres">
      <dgm:prSet presAssocID="{FA0874AC-E698-47D8-A99C-A77B3331043A}" presName="compNode" presStyleCnt="0"/>
      <dgm:spPr/>
    </dgm:pt>
    <dgm:pt modelId="{CEFDF59D-972B-48CC-9758-7311D52D7A00}" type="pres">
      <dgm:prSet presAssocID="{FA0874AC-E698-47D8-A99C-A77B3331043A}" presName="bgRect" presStyleLbl="bgShp" presStyleIdx="4" presStyleCnt="5"/>
      <dgm:spPr/>
    </dgm:pt>
    <dgm:pt modelId="{6E2ABD1F-E079-4906-B391-71FBE4353737}" type="pres">
      <dgm:prSet presAssocID="{FA0874AC-E698-47D8-A99C-A77B3331043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Venn Diagram"/>
        </a:ext>
      </dgm:extLst>
    </dgm:pt>
    <dgm:pt modelId="{66E6DE6D-8F15-49FF-A47B-2044FF1E0FB6}" type="pres">
      <dgm:prSet presAssocID="{FA0874AC-E698-47D8-A99C-A77B3331043A}" presName="spaceRect" presStyleCnt="0"/>
      <dgm:spPr/>
    </dgm:pt>
    <dgm:pt modelId="{AD004969-B265-4287-ADD4-F973CB144AE7}" type="pres">
      <dgm:prSet presAssocID="{FA0874AC-E698-47D8-A99C-A77B3331043A}" presName="parTx" presStyleLbl="revTx" presStyleIdx="4" presStyleCnt="5">
        <dgm:presLayoutVars>
          <dgm:chMax val="0"/>
          <dgm:chPref val="0"/>
        </dgm:presLayoutVars>
      </dgm:prSet>
      <dgm:spPr/>
    </dgm:pt>
  </dgm:ptLst>
  <dgm:cxnLst>
    <dgm:cxn modelId="{147FCC0B-2756-4DF1-90DB-ADC53E6B1307}" type="presOf" srcId="{93B0F69B-6738-4387-B2C3-DB1FE1C7F211}" destId="{618C392F-76C8-4D89-B010-C99C9829A856}" srcOrd="0" destOrd="0" presId="urn:microsoft.com/office/officeart/2018/2/layout/IconVerticalSolidList"/>
    <dgm:cxn modelId="{F3DADC0C-65D8-463F-9F25-1FCF03B385AB}" srcId="{441F9BD3-12BF-4F49-996F-002A2D006050}" destId="{F69D98B3-507E-48C8-B4BE-51D2B8BE90BE}" srcOrd="2" destOrd="0" parTransId="{1E1CBE46-0A9B-434C-877D-51FA1412C54C}" sibTransId="{E17EF074-76CD-4458-8A91-8DB79662C0E5}"/>
    <dgm:cxn modelId="{21881415-1568-44E6-9AFB-E186F573D3F1}" type="presOf" srcId="{5833EEC5-E2D3-4AA4-8C3A-8F9095B3F750}" destId="{33E78CA2-163B-48BF-8E19-E37CCC698FF9}" srcOrd="0" destOrd="0" presId="urn:microsoft.com/office/officeart/2018/2/layout/IconVerticalSolidList"/>
    <dgm:cxn modelId="{F7423C4B-AABE-42EE-9860-FBEF076E9617}" type="presOf" srcId="{FA0874AC-E698-47D8-A99C-A77B3331043A}" destId="{AD004969-B265-4287-ADD4-F973CB144AE7}" srcOrd="0" destOrd="0" presId="urn:microsoft.com/office/officeart/2018/2/layout/IconVerticalSolidList"/>
    <dgm:cxn modelId="{6F917150-CA73-4772-8E36-FB1E8248778D}" srcId="{441F9BD3-12BF-4F49-996F-002A2D006050}" destId="{93B0F69B-6738-4387-B2C3-DB1FE1C7F211}" srcOrd="1" destOrd="0" parTransId="{4279D8F0-12FE-4ABB-A7F5-6520465E1F6F}" sibTransId="{C66E7E95-CF9C-4924-9C96-2D2003B56483}"/>
    <dgm:cxn modelId="{CCD1C051-F75B-49C3-A0A6-E9FDF53424E7}" type="presOf" srcId="{791F5B1A-9C62-43EC-B87E-E119928A8E2A}" destId="{9E537FBD-2E5E-46D5-99A2-BEEB7B1D2E0F}" srcOrd="0" destOrd="0" presId="urn:microsoft.com/office/officeart/2018/2/layout/IconVerticalSolidList"/>
    <dgm:cxn modelId="{A511EB7C-4C4B-4EDB-8B9E-A1CC539DB05E}" type="presOf" srcId="{F69D98B3-507E-48C8-B4BE-51D2B8BE90BE}" destId="{8EA3A076-136E-40B4-92F3-EE35D766CCB2}" srcOrd="0" destOrd="0" presId="urn:microsoft.com/office/officeart/2018/2/layout/IconVerticalSolidList"/>
    <dgm:cxn modelId="{2F7D11BC-822C-4045-8B8D-65F073C2D9A0}" srcId="{441F9BD3-12BF-4F49-996F-002A2D006050}" destId="{5833EEC5-E2D3-4AA4-8C3A-8F9095B3F750}" srcOrd="3" destOrd="0" parTransId="{89E9C209-7DA0-4533-ABDD-197617C81C16}" sibTransId="{968B6BB3-BDCF-4CA0-B59B-EF0A4B7B46A0}"/>
    <dgm:cxn modelId="{E09E72D0-A2C9-4AE9-BFD1-79C93DE34165}" srcId="{441F9BD3-12BF-4F49-996F-002A2D006050}" destId="{791F5B1A-9C62-43EC-B87E-E119928A8E2A}" srcOrd="0" destOrd="0" parTransId="{62677D9E-BA86-4C36-A1A9-99F50EFBA74A}" sibTransId="{BCC719DF-71D0-4D4F-A9D9-0EC459D7507C}"/>
    <dgm:cxn modelId="{CD0039FE-5682-4AD6-B2B9-8C948D732E7D}" type="presOf" srcId="{441F9BD3-12BF-4F49-996F-002A2D006050}" destId="{865607CC-D511-4FB3-8011-64A9AFB32ABC}" srcOrd="0" destOrd="0" presId="urn:microsoft.com/office/officeart/2018/2/layout/IconVerticalSolidList"/>
    <dgm:cxn modelId="{FA9B42FE-9DB0-4242-81FE-AB6CD9594648}" srcId="{441F9BD3-12BF-4F49-996F-002A2D006050}" destId="{FA0874AC-E698-47D8-A99C-A77B3331043A}" srcOrd="4" destOrd="0" parTransId="{4748017A-6A32-4CB6-B26C-10690D665594}" sibTransId="{31461546-F58B-4957-9503-68234EB844B3}"/>
    <dgm:cxn modelId="{8199835B-904B-4CCD-994B-DEDAD0738152}" type="presParOf" srcId="{865607CC-D511-4FB3-8011-64A9AFB32ABC}" destId="{3DACE316-2A3C-46FD-B245-36360B318A3C}" srcOrd="0" destOrd="0" presId="urn:microsoft.com/office/officeart/2018/2/layout/IconVerticalSolidList"/>
    <dgm:cxn modelId="{6A124CE2-2A31-4655-B977-CA24F4B5E9F2}" type="presParOf" srcId="{3DACE316-2A3C-46FD-B245-36360B318A3C}" destId="{BCA49E45-6158-4EFE-ABE4-167C61CD5C0E}" srcOrd="0" destOrd="0" presId="urn:microsoft.com/office/officeart/2018/2/layout/IconVerticalSolidList"/>
    <dgm:cxn modelId="{7F77638E-79EC-4D7C-A8FE-AED3C406687F}" type="presParOf" srcId="{3DACE316-2A3C-46FD-B245-36360B318A3C}" destId="{AA18C292-4B59-4265-B61D-FB706766D9FF}" srcOrd="1" destOrd="0" presId="urn:microsoft.com/office/officeart/2018/2/layout/IconVerticalSolidList"/>
    <dgm:cxn modelId="{A4161ACE-8E9F-4165-9FA4-FFEC48E17B90}" type="presParOf" srcId="{3DACE316-2A3C-46FD-B245-36360B318A3C}" destId="{9EB4BE09-2989-4DAF-A38A-70B966DDC890}" srcOrd="2" destOrd="0" presId="urn:microsoft.com/office/officeart/2018/2/layout/IconVerticalSolidList"/>
    <dgm:cxn modelId="{64DEEB5E-BB9F-451F-B3D2-61E79349CEF0}" type="presParOf" srcId="{3DACE316-2A3C-46FD-B245-36360B318A3C}" destId="{9E537FBD-2E5E-46D5-99A2-BEEB7B1D2E0F}" srcOrd="3" destOrd="0" presId="urn:microsoft.com/office/officeart/2018/2/layout/IconVerticalSolidList"/>
    <dgm:cxn modelId="{C92571E9-C359-4D04-96AE-9C0D575F1755}" type="presParOf" srcId="{865607CC-D511-4FB3-8011-64A9AFB32ABC}" destId="{A4D1EA1A-17F7-49A0-82F5-5F2D7A7D636B}" srcOrd="1" destOrd="0" presId="urn:microsoft.com/office/officeart/2018/2/layout/IconVerticalSolidList"/>
    <dgm:cxn modelId="{716C0793-4B37-4EA3-A367-D7D5C5E15DDF}" type="presParOf" srcId="{865607CC-D511-4FB3-8011-64A9AFB32ABC}" destId="{41C93EF2-1A17-4B36-811F-8E37E7C5CEFD}" srcOrd="2" destOrd="0" presId="urn:microsoft.com/office/officeart/2018/2/layout/IconVerticalSolidList"/>
    <dgm:cxn modelId="{BBD56E0D-27AF-4CA6-B53D-5D2CD4FAA5B1}" type="presParOf" srcId="{41C93EF2-1A17-4B36-811F-8E37E7C5CEFD}" destId="{D1F455BC-5B90-41AE-B192-FC306D00429E}" srcOrd="0" destOrd="0" presId="urn:microsoft.com/office/officeart/2018/2/layout/IconVerticalSolidList"/>
    <dgm:cxn modelId="{C5B86D2F-348E-4473-9D8E-35676772DAC4}" type="presParOf" srcId="{41C93EF2-1A17-4B36-811F-8E37E7C5CEFD}" destId="{65463B4F-ED0E-4252-8241-0F31BFFA3E8D}" srcOrd="1" destOrd="0" presId="urn:microsoft.com/office/officeart/2018/2/layout/IconVerticalSolidList"/>
    <dgm:cxn modelId="{CA9C32E6-125D-4B32-8010-3F5B3D6644E4}" type="presParOf" srcId="{41C93EF2-1A17-4B36-811F-8E37E7C5CEFD}" destId="{C544662A-2811-49AF-9EC1-116BD1441267}" srcOrd="2" destOrd="0" presId="urn:microsoft.com/office/officeart/2018/2/layout/IconVerticalSolidList"/>
    <dgm:cxn modelId="{57FECD3E-898E-45C5-BF6C-0713EA373190}" type="presParOf" srcId="{41C93EF2-1A17-4B36-811F-8E37E7C5CEFD}" destId="{618C392F-76C8-4D89-B010-C99C9829A856}" srcOrd="3" destOrd="0" presId="urn:microsoft.com/office/officeart/2018/2/layout/IconVerticalSolidList"/>
    <dgm:cxn modelId="{E1017142-5D8B-4127-A886-0E9B1C3A0E14}" type="presParOf" srcId="{865607CC-D511-4FB3-8011-64A9AFB32ABC}" destId="{BC5F4984-C124-43F2-B29C-7E12AA2D4A74}" srcOrd="3" destOrd="0" presId="urn:microsoft.com/office/officeart/2018/2/layout/IconVerticalSolidList"/>
    <dgm:cxn modelId="{1CF46C98-371B-442C-9791-A4C8B95C45AD}" type="presParOf" srcId="{865607CC-D511-4FB3-8011-64A9AFB32ABC}" destId="{85040C6B-CFA1-4378-9A17-454E7D73BF12}" srcOrd="4" destOrd="0" presId="urn:microsoft.com/office/officeart/2018/2/layout/IconVerticalSolidList"/>
    <dgm:cxn modelId="{8A016B17-18ED-4A72-96F1-39BC9862F783}" type="presParOf" srcId="{85040C6B-CFA1-4378-9A17-454E7D73BF12}" destId="{4BAF4A38-AB2E-4A9F-A547-754B8BF204AC}" srcOrd="0" destOrd="0" presId="urn:microsoft.com/office/officeart/2018/2/layout/IconVerticalSolidList"/>
    <dgm:cxn modelId="{F1C0C915-D90C-43E4-BDAA-BB9BDE3657B5}" type="presParOf" srcId="{85040C6B-CFA1-4378-9A17-454E7D73BF12}" destId="{B95D17A2-AA07-46F7-914E-637E7582989E}" srcOrd="1" destOrd="0" presId="urn:microsoft.com/office/officeart/2018/2/layout/IconVerticalSolidList"/>
    <dgm:cxn modelId="{2D4185EF-78E8-4991-B2DE-27837DABCB5B}" type="presParOf" srcId="{85040C6B-CFA1-4378-9A17-454E7D73BF12}" destId="{BF2FA67E-3E93-48B2-9335-EE94890AC140}" srcOrd="2" destOrd="0" presId="urn:microsoft.com/office/officeart/2018/2/layout/IconVerticalSolidList"/>
    <dgm:cxn modelId="{FE545819-3A9B-4BED-ABF4-0AE654DEC536}" type="presParOf" srcId="{85040C6B-CFA1-4378-9A17-454E7D73BF12}" destId="{8EA3A076-136E-40B4-92F3-EE35D766CCB2}" srcOrd="3" destOrd="0" presId="urn:microsoft.com/office/officeart/2018/2/layout/IconVerticalSolidList"/>
    <dgm:cxn modelId="{AA001A00-383D-4383-BC5C-D58AD6F54037}" type="presParOf" srcId="{865607CC-D511-4FB3-8011-64A9AFB32ABC}" destId="{3B187B10-3D60-4B8E-8606-9E7F507FB75C}" srcOrd="5" destOrd="0" presId="urn:microsoft.com/office/officeart/2018/2/layout/IconVerticalSolidList"/>
    <dgm:cxn modelId="{E08246F0-D034-467A-9EED-BC06FCF46971}" type="presParOf" srcId="{865607CC-D511-4FB3-8011-64A9AFB32ABC}" destId="{4CC84527-3E0B-4A04-B0FA-C886A908ED5E}" srcOrd="6" destOrd="0" presId="urn:microsoft.com/office/officeart/2018/2/layout/IconVerticalSolidList"/>
    <dgm:cxn modelId="{CB31010A-252E-4383-B6E3-E5A504485813}" type="presParOf" srcId="{4CC84527-3E0B-4A04-B0FA-C886A908ED5E}" destId="{BBF55112-0892-4A6C-B679-B8FBCC3C758A}" srcOrd="0" destOrd="0" presId="urn:microsoft.com/office/officeart/2018/2/layout/IconVerticalSolidList"/>
    <dgm:cxn modelId="{DDF9EB70-AD18-489E-B627-15E488A4393B}" type="presParOf" srcId="{4CC84527-3E0B-4A04-B0FA-C886A908ED5E}" destId="{50DB0EC5-ADA5-4D4C-90A1-334E1F03CEB6}" srcOrd="1" destOrd="0" presId="urn:microsoft.com/office/officeart/2018/2/layout/IconVerticalSolidList"/>
    <dgm:cxn modelId="{7AE723B6-65F8-420F-AA19-2A5A07660F6C}" type="presParOf" srcId="{4CC84527-3E0B-4A04-B0FA-C886A908ED5E}" destId="{251560D4-4DB7-4D22-99E5-4CC991BB4C22}" srcOrd="2" destOrd="0" presId="urn:microsoft.com/office/officeart/2018/2/layout/IconVerticalSolidList"/>
    <dgm:cxn modelId="{507F54CB-F09C-49B2-A94C-FF59C7C8042E}" type="presParOf" srcId="{4CC84527-3E0B-4A04-B0FA-C886A908ED5E}" destId="{33E78CA2-163B-48BF-8E19-E37CCC698FF9}" srcOrd="3" destOrd="0" presId="urn:microsoft.com/office/officeart/2018/2/layout/IconVerticalSolidList"/>
    <dgm:cxn modelId="{AE170F56-B2B2-4DC9-B8A7-0D04960ABB3B}" type="presParOf" srcId="{865607CC-D511-4FB3-8011-64A9AFB32ABC}" destId="{624DE207-848E-4892-83FE-A99987F1066D}" srcOrd="7" destOrd="0" presId="urn:microsoft.com/office/officeart/2018/2/layout/IconVerticalSolidList"/>
    <dgm:cxn modelId="{6A51A2B4-A9CD-481E-A993-D9D8742ECB84}" type="presParOf" srcId="{865607CC-D511-4FB3-8011-64A9AFB32ABC}" destId="{1704E89A-8D60-4018-9E40-9AEB4C33B5A2}" srcOrd="8" destOrd="0" presId="urn:microsoft.com/office/officeart/2018/2/layout/IconVerticalSolidList"/>
    <dgm:cxn modelId="{6390F9BF-115A-4C54-80AB-C65F2906EA94}" type="presParOf" srcId="{1704E89A-8D60-4018-9E40-9AEB4C33B5A2}" destId="{CEFDF59D-972B-48CC-9758-7311D52D7A00}" srcOrd="0" destOrd="0" presId="urn:microsoft.com/office/officeart/2018/2/layout/IconVerticalSolidList"/>
    <dgm:cxn modelId="{55CB4C0F-225A-4116-8B37-FCCAAC885957}" type="presParOf" srcId="{1704E89A-8D60-4018-9E40-9AEB4C33B5A2}" destId="{6E2ABD1F-E079-4906-B391-71FBE4353737}" srcOrd="1" destOrd="0" presId="urn:microsoft.com/office/officeart/2018/2/layout/IconVerticalSolidList"/>
    <dgm:cxn modelId="{2C6EBE6C-CBDF-4F05-89A6-00BAD716E2B6}" type="presParOf" srcId="{1704E89A-8D60-4018-9E40-9AEB4C33B5A2}" destId="{66E6DE6D-8F15-49FF-A47B-2044FF1E0FB6}" srcOrd="2" destOrd="0" presId="urn:microsoft.com/office/officeart/2018/2/layout/IconVerticalSolidList"/>
    <dgm:cxn modelId="{001AE551-79E5-4110-A9E8-77DE8A952D0B}" type="presParOf" srcId="{1704E89A-8D60-4018-9E40-9AEB4C33B5A2}" destId="{AD004969-B265-4287-ADD4-F973CB144AE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FE6342-B804-4A5F-AB1D-D8B15AC40D5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F95A3F4-6C5B-4489-81D4-74178108FD35}">
      <dgm:prSet/>
      <dgm:spPr/>
      <dgm:t>
        <a:bodyPr/>
        <a:lstStyle/>
        <a:p>
          <a:r>
            <a:rPr lang="en-US"/>
            <a:t>What makes a team work well together?</a:t>
          </a:r>
        </a:p>
      </dgm:t>
    </dgm:pt>
    <dgm:pt modelId="{9480E85A-27D9-433E-A2A5-209EC085BFBB}" type="parTrans" cxnId="{72AD8BD8-E112-4770-ADDE-82C5FE6DD55E}">
      <dgm:prSet/>
      <dgm:spPr/>
      <dgm:t>
        <a:bodyPr/>
        <a:lstStyle/>
        <a:p>
          <a:endParaRPr lang="en-US"/>
        </a:p>
      </dgm:t>
    </dgm:pt>
    <dgm:pt modelId="{A70EAC85-9E08-42BA-8266-8217853BD672}" type="sibTrans" cxnId="{72AD8BD8-E112-4770-ADDE-82C5FE6DD55E}">
      <dgm:prSet/>
      <dgm:spPr/>
      <dgm:t>
        <a:bodyPr/>
        <a:lstStyle/>
        <a:p>
          <a:endParaRPr lang="en-US"/>
        </a:p>
      </dgm:t>
    </dgm:pt>
    <dgm:pt modelId="{A67AEA80-CE96-48A2-89F4-E9C71663210D}">
      <dgm:prSet/>
      <dgm:spPr/>
      <dgm:t>
        <a:bodyPr/>
        <a:lstStyle/>
        <a:p>
          <a:r>
            <a:rPr lang="en-US"/>
            <a:t>What makes others ‘good team players’ and why?</a:t>
          </a:r>
        </a:p>
      </dgm:t>
    </dgm:pt>
    <dgm:pt modelId="{B3D583A5-AAD7-4543-8389-A881AE098FB9}" type="parTrans" cxnId="{16E68140-205C-4D3E-AB08-E89D6BF45EDF}">
      <dgm:prSet/>
      <dgm:spPr/>
      <dgm:t>
        <a:bodyPr/>
        <a:lstStyle/>
        <a:p>
          <a:endParaRPr lang="en-US"/>
        </a:p>
      </dgm:t>
    </dgm:pt>
    <dgm:pt modelId="{2ABC6E7B-4E21-4FCC-8FE5-24FE3EFC84DF}" type="sibTrans" cxnId="{16E68140-205C-4D3E-AB08-E89D6BF45EDF}">
      <dgm:prSet/>
      <dgm:spPr/>
      <dgm:t>
        <a:bodyPr/>
        <a:lstStyle/>
        <a:p>
          <a:endParaRPr lang="en-US"/>
        </a:p>
      </dgm:t>
    </dgm:pt>
    <dgm:pt modelId="{6CEC16EC-CA11-4036-9BD5-661A574B80D3}">
      <dgm:prSet/>
      <dgm:spPr/>
      <dgm:t>
        <a:bodyPr/>
        <a:lstStyle/>
        <a:p>
          <a:r>
            <a:rPr lang="en-US"/>
            <a:t>What makes it more likely that a team will succeed in a project/game/achievement?</a:t>
          </a:r>
        </a:p>
      </dgm:t>
    </dgm:pt>
    <dgm:pt modelId="{952ECA25-D695-4511-9297-C2C0E12F0CA5}" type="parTrans" cxnId="{595575CE-2CB5-4F09-9E9B-FA84274CE22E}">
      <dgm:prSet/>
      <dgm:spPr/>
      <dgm:t>
        <a:bodyPr/>
        <a:lstStyle/>
        <a:p>
          <a:endParaRPr lang="en-US"/>
        </a:p>
      </dgm:t>
    </dgm:pt>
    <dgm:pt modelId="{CCF29D74-5F92-4485-9B8E-F2F86E1BE75D}" type="sibTrans" cxnId="{595575CE-2CB5-4F09-9E9B-FA84274CE22E}">
      <dgm:prSet/>
      <dgm:spPr/>
      <dgm:t>
        <a:bodyPr/>
        <a:lstStyle/>
        <a:p>
          <a:endParaRPr lang="en-US"/>
        </a:p>
      </dgm:t>
    </dgm:pt>
    <dgm:pt modelId="{95CC5057-B76D-4C0D-994A-CAAAB0893796}">
      <dgm:prSet/>
      <dgm:spPr/>
      <dgm:t>
        <a:bodyPr/>
        <a:lstStyle/>
        <a:p>
          <a:r>
            <a:rPr lang="en-US"/>
            <a:t>What  potential harm can the sloth of others bring to my team work? How does this affect how I feel towards others? How does this affect my own desire to put in effort into team work? </a:t>
          </a:r>
        </a:p>
      </dgm:t>
    </dgm:pt>
    <dgm:pt modelId="{D91EC79E-C358-4E75-97CD-6A0EF55820D3}" type="parTrans" cxnId="{CBF3C5F5-E8A8-4031-8231-3294F1ECF0DE}">
      <dgm:prSet/>
      <dgm:spPr/>
      <dgm:t>
        <a:bodyPr/>
        <a:lstStyle/>
        <a:p>
          <a:endParaRPr lang="en-US"/>
        </a:p>
      </dgm:t>
    </dgm:pt>
    <dgm:pt modelId="{54EE7DA2-D172-4D74-97B4-3B65DAEED46D}" type="sibTrans" cxnId="{CBF3C5F5-E8A8-4031-8231-3294F1ECF0DE}">
      <dgm:prSet/>
      <dgm:spPr/>
      <dgm:t>
        <a:bodyPr/>
        <a:lstStyle/>
        <a:p>
          <a:endParaRPr lang="en-US"/>
        </a:p>
      </dgm:t>
    </dgm:pt>
    <dgm:pt modelId="{D07EEBD3-3D56-4BD7-9AFA-BD012045FC8B}" type="pres">
      <dgm:prSet presAssocID="{3EFE6342-B804-4A5F-AB1D-D8B15AC40D56}" presName="root" presStyleCnt="0">
        <dgm:presLayoutVars>
          <dgm:dir/>
          <dgm:resizeHandles val="exact"/>
        </dgm:presLayoutVars>
      </dgm:prSet>
      <dgm:spPr/>
    </dgm:pt>
    <dgm:pt modelId="{6F884254-83F5-474E-BF52-53B5B9DAE86F}" type="pres">
      <dgm:prSet presAssocID="{FF95A3F4-6C5B-4489-81D4-74178108FD35}" presName="compNode" presStyleCnt="0"/>
      <dgm:spPr/>
    </dgm:pt>
    <dgm:pt modelId="{0753B3BF-24A1-4D5D-9809-7A469838379E}" type="pres">
      <dgm:prSet presAssocID="{FF95A3F4-6C5B-4489-81D4-74178108FD35}" presName="bgRect" presStyleLbl="bgShp" presStyleIdx="0" presStyleCnt="4"/>
      <dgm:spPr/>
    </dgm:pt>
    <dgm:pt modelId="{3417E103-C624-466F-94CD-D53920A5A412}" type="pres">
      <dgm:prSet presAssocID="{FF95A3F4-6C5B-4489-81D4-74178108FD3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C3059BD8-FF89-44C6-84AF-3F72B36A2A03}" type="pres">
      <dgm:prSet presAssocID="{FF95A3F4-6C5B-4489-81D4-74178108FD35}" presName="spaceRect" presStyleCnt="0"/>
      <dgm:spPr/>
    </dgm:pt>
    <dgm:pt modelId="{8FC0E940-071C-4C30-89CC-D26453ECB03E}" type="pres">
      <dgm:prSet presAssocID="{FF95A3F4-6C5B-4489-81D4-74178108FD35}" presName="parTx" presStyleLbl="revTx" presStyleIdx="0" presStyleCnt="4">
        <dgm:presLayoutVars>
          <dgm:chMax val="0"/>
          <dgm:chPref val="0"/>
        </dgm:presLayoutVars>
      </dgm:prSet>
      <dgm:spPr/>
    </dgm:pt>
    <dgm:pt modelId="{1F2A2D4B-871D-4DA0-945C-12781195AD78}" type="pres">
      <dgm:prSet presAssocID="{A70EAC85-9E08-42BA-8266-8217853BD672}" presName="sibTrans" presStyleCnt="0"/>
      <dgm:spPr/>
    </dgm:pt>
    <dgm:pt modelId="{C0C65857-5949-4FE0-AA14-0FAA13705A61}" type="pres">
      <dgm:prSet presAssocID="{A67AEA80-CE96-48A2-89F4-E9C71663210D}" presName="compNode" presStyleCnt="0"/>
      <dgm:spPr/>
    </dgm:pt>
    <dgm:pt modelId="{2C2D78A8-FF39-4318-A24A-20A29BDC6B8A}" type="pres">
      <dgm:prSet presAssocID="{A67AEA80-CE96-48A2-89F4-E9C71663210D}" presName="bgRect" presStyleLbl="bgShp" presStyleIdx="1" presStyleCnt="4"/>
      <dgm:spPr/>
    </dgm:pt>
    <dgm:pt modelId="{369A6410-3C02-4F52-AED5-250AEBFEE82F}" type="pres">
      <dgm:prSet presAssocID="{A67AEA80-CE96-48A2-89F4-E9C71663210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ers"/>
        </a:ext>
      </dgm:extLst>
    </dgm:pt>
    <dgm:pt modelId="{CBF0E62A-9ACD-4B62-8640-89A7D7F1F25A}" type="pres">
      <dgm:prSet presAssocID="{A67AEA80-CE96-48A2-89F4-E9C71663210D}" presName="spaceRect" presStyleCnt="0"/>
      <dgm:spPr/>
    </dgm:pt>
    <dgm:pt modelId="{621FF40E-5787-43B6-B837-2F3134B0C397}" type="pres">
      <dgm:prSet presAssocID="{A67AEA80-CE96-48A2-89F4-E9C71663210D}" presName="parTx" presStyleLbl="revTx" presStyleIdx="1" presStyleCnt="4">
        <dgm:presLayoutVars>
          <dgm:chMax val="0"/>
          <dgm:chPref val="0"/>
        </dgm:presLayoutVars>
      </dgm:prSet>
      <dgm:spPr/>
    </dgm:pt>
    <dgm:pt modelId="{9CEC3077-0E1A-4C61-99E2-10022FAD2915}" type="pres">
      <dgm:prSet presAssocID="{2ABC6E7B-4E21-4FCC-8FE5-24FE3EFC84DF}" presName="sibTrans" presStyleCnt="0"/>
      <dgm:spPr/>
    </dgm:pt>
    <dgm:pt modelId="{84E52C5B-2D9A-4F12-8132-624471CA84B5}" type="pres">
      <dgm:prSet presAssocID="{6CEC16EC-CA11-4036-9BD5-661A574B80D3}" presName="compNode" presStyleCnt="0"/>
      <dgm:spPr/>
    </dgm:pt>
    <dgm:pt modelId="{DAEAD61D-4458-4FCA-AB86-0A3039E411F7}" type="pres">
      <dgm:prSet presAssocID="{6CEC16EC-CA11-4036-9BD5-661A574B80D3}" presName="bgRect" presStyleLbl="bgShp" presStyleIdx="2" presStyleCnt="4"/>
      <dgm:spPr/>
    </dgm:pt>
    <dgm:pt modelId="{58CF35D6-0EC0-4C12-891D-017E961C0B3C}" type="pres">
      <dgm:prSet presAssocID="{6CEC16EC-CA11-4036-9BD5-661A574B80D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ss Pieces"/>
        </a:ext>
      </dgm:extLst>
    </dgm:pt>
    <dgm:pt modelId="{B767E2A5-35D0-4A0C-991C-DBFB35A219E3}" type="pres">
      <dgm:prSet presAssocID="{6CEC16EC-CA11-4036-9BD5-661A574B80D3}" presName="spaceRect" presStyleCnt="0"/>
      <dgm:spPr/>
    </dgm:pt>
    <dgm:pt modelId="{F53D4022-8A62-4949-99FE-2FAE9D3AA6E1}" type="pres">
      <dgm:prSet presAssocID="{6CEC16EC-CA11-4036-9BD5-661A574B80D3}" presName="parTx" presStyleLbl="revTx" presStyleIdx="2" presStyleCnt="4">
        <dgm:presLayoutVars>
          <dgm:chMax val="0"/>
          <dgm:chPref val="0"/>
        </dgm:presLayoutVars>
      </dgm:prSet>
      <dgm:spPr/>
    </dgm:pt>
    <dgm:pt modelId="{781BFBEF-B993-41F1-B36D-913BC816B69A}" type="pres">
      <dgm:prSet presAssocID="{CCF29D74-5F92-4485-9B8E-F2F86E1BE75D}" presName="sibTrans" presStyleCnt="0"/>
      <dgm:spPr/>
    </dgm:pt>
    <dgm:pt modelId="{A9223683-B710-4F05-83B2-36FFB1143534}" type="pres">
      <dgm:prSet presAssocID="{95CC5057-B76D-4C0D-994A-CAAAB0893796}" presName="compNode" presStyleCnt="0"/>
      <dgm:spPr/>
    </dgm:pt>
    <dgm:pt modelId="{DAF1CAF2-6234-4AF0-BD48-D73D2E661C46}" type="pres">
      <dgm:prSet presAssocID="{95CC5057-B76D-4C0D-994A-CAAAB0893796}" presName="bgRect" presStyleLbl="bgShp" presStyleIdx="3" presStyleCnt="4"/>
      <dgm:spPr/>
    </dgm:pt>
    <dgm:pt modelId="{E706AD86-D265-42A5-BBE8-38E850BC5803}" type="pres">
      <dgm:prSet presAssocID="{95CC5057-B76D-4C0D-994A-CAAAB089379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Irritant"/>
        </a:ext>
      </dgm:extLst>
    </dgm:pt>
    <dgm:pt modelId="{528D5967-2F46-4789-B7F0-536C6E7B01CD}" type="pres">
      <dgm:prSet presAssocID="{95CC5057-B76D-4C0D-994A-CAAAB0893796}" presName="spaceRect" presStyleCnt="0"/>
      <dgm:spPr/>
    </dgm:pt>
    <dgm:pt modelId="{8C0C8C9C-08D7-4523-B724-6F7166CCA1DE}" type="pres">
      <dgm:prSet presAssocID="{95CC5057-B76D-4C0D-994A-CAAAB0893796}" presName="parTx" presStyleLbl="revTx" presStyleIdx="3" presStyleCnt="4">
        <dgm:presLayoutVars>
          <dgm:chMax val="0"/>
          <dgm:chPref val="0"/>
        </dgm:presLayoutVars>
      </dgm:prSet>
      <dgm:spPr/>
    </dgm:pt>
  </dgm:ptLst>
  <dgm:cxnLst>
    <dgm:cxn modelId="{923D750B-DEB7-4FE7-83E4-BF7604319E88}" type="presOf" srcId="{FF95A3F4-6C5B-4489-81D4-74178108FD35}" destId="{8FC0E940-071C-4C30-89CC-D26453ECB03E}" srcOrd="0" destOrd="0" presId="urn:microsoft.com/office/officeart/2018/2/layout/IconVerticalSolidList"/>
    <dgm:cxn modelId="{16E68140-205C-4D3E-AB08-E89D6BF45EDF}" srcId="{3EFE6342-B804-4A5F-AB1D-D8B15AC40D56}" destId="{A67AEA80-CE96-48A2-89F4-E9C71663210D}" srcOrd="1" destOrd="0" parTransId="{B3D583A5-AAD7-4543-8389-A881AE098FB9}" sibTransId="{2ABC6E7B-4E21-4FCC-8FE5-24FE3EFC84DF}"/>
    <dgm:cxn modelId="{3B151382-C1EA-4CDA-807C-008982EC3FD0}" type="presOf" srcId="{95CC5057-B76D-4C0D-994A-CAAAB0893796}" destId="{8C0C8C9C-08D7-4523-B724-6F7166CCA1DE}" srcOrd="0" destOrd="0" presId="urn:microsoft.com/office/officeart/2018/2/layout/IconVerticalSolidList"/>
    <dgm:cxn modelId="{01D408C0-9093-4FAE-AB22-3AC05A058345}" type="presOf" srcId="{A67AEA80-CE96-48A2-89F4-E9C71663210D}" destId="{621FF40E-5787-43B6-B837-2F3134B0C397}" srcOrd="0" destOrd="0" presId="urn:microsoft.com/office/officeart/2018/2/layout/IconVerticalSolidList"/>
    <dgm:cxn modelId="{AC3F6ACC-2CD0-49E6-9FE9-87EC9C107E3A}" type="presOf" srcId="{6CEC16EC-CA11-4036-9BD5-661A574B80D3}" destId="{F53D4022-8A62-4949-99FE-2FAE9D3AA6E1}" srcOrd="0" destOrd="0" presId="urn:microsoft.com/office/officeart/2018/2/layout/IconVerticalSolidList"/>
    <dgm:cxn modelId="{595575CE-2CB5-4F09-9E9B-FA84274CE22E}" srcId="{3EFE6342-B804-4A5F-AB1D-D8B15AC40D56}" destId="{6CEC16EC-CA11-4036-9BD5-661A574B80D3}" srcOrd="2" destOrd="0" parTransId="{952ECA25-D695-4511-9297-C2C0E12F0CA5}" sibTransId="{CCF29D74-5F92-4485-9B8E-F2F86E1BE75D}"/>
    <dgm:cxn modelId="{72AD8BD8-E112-4770-ADDE-82C5FE6DD55E}" srcId="{3EFE6342-B804-4A5F-AB1D-D8B15AC40D56}" destId="{FF95A3F4-6C5B-4489-81D4-74178108FD35}" srcOrd="0" destOrd="0" parTransId="{9480E85A-27D9-433E-A2A5-209EC085BFBB}" sibTransId="{A70EAC85-9E08-42BA-8266-8217853BD672}"/>
    <dgm:cxn modelId="{429457DA-95BF-4459-A982-A8BD7906514F}" type="presOf" srcId="{3EFE6342-B804-4A5F-AB1D-D8B15AC40D56}" destId="{D07EEBD3-3D56-4BD7-9AFA-BD012045FC8B}" srcOrd="0" destOrd="0" presId="urn:microsoft.com/office/officeart/2018/2/layout/IconVerticalSolidList"/>
    <dgm:cxn modelId="{CBF3C5F5-E8A8-4031-8231-3294F1ECF0DE}" srcId="{3EFE6342-B804-4A5F-AB1D-D8B15AC40D56}" destId="{95CC5057-B76D-4C0D-994A-CAAAB0893796}" srcOrd="3" destOrd="0" parTransId="{D91EC79E-C358-4E75-97CD-6A0EF55820D3}" sibTransId="{54EE7DA2-D172-4D74-97B4-3B65DAEED46D}"/>
    <dgm:cxn modelId="{1BF84607-A201-413B-8946-61D1D67BCCBC}" type="presParOf" srcId="{D07EEBD3-3D56-4BD7-9AFA-BD012045FC8B}" destId="{6F884254-83F5-474E-BF52-53B5B9DAE86F}" srcOrd="0" destOrd="0" presId="urn:microsoft.com/office/officeart/2018/2/layout/IconVerticalSolidList"/>
    <dgm:cxn modelId="{7C451368-100A-4DD5-B9AE-510C4660D672}" type="presParOf" srcId="{6F884254-83F5-474E-BF52-53B5B9DAE86F}" destId="{0753B3BF-24A1-4D5D-9809-7A469838379E}" srcOrd="0" destOrd="0" presId="urn:microsoft.com/office/officeart/2018/2/layout/IconVerticalSolidList"/>
    <dgm:cxn modelId="{FC202D7B-F785-4CE5-8FD3-997F84419766}" type="presParOf" srcId="{6F884254-83F5-474E-BF52-53B5B9DAE86F}" destId="{3417E103-C624-466F-94CD-D53920A5A412}" srcOrd="1" destOrd="0" presId="urn:microsoft.com/office/officeart/2018/2/layout/IconVerticalSolidList"/>
    <dgm:cxn modelId="{EAE8F198-C760-47F7-A56C-56EF0A3B3587}" type="presParOf" srcId="{6F884254-83F5-474E-BF52-53B5B9DAE86F}" destId="{C3059BD8-FF89-44C6-84AF-3F72B36A2A03}" srcOrd="2" destOrd="0" presId="urn:microsoft.com/office/officeart/2018/2/layout/IconVerticalSolidList"/>
    <dgm:cxn modelId="{D2DA47F2-76C1-4B81-BB1A-7FA706BB1520}" type="presParOf" srcId="{6F884254-83F5-474E-BF52-53B5B9DAE86F}" destId="{8FC0E940-071C-4C30-89CC-D26453ECB03E}" srcOrd="3" destOrd="0" presId="urn:microsoft.com/office/officeart/2018/2/layout/IconVerticalSolidList"/>
    <dgm:cxn modelId="{59A02AE1-E2CB-49AE-B1E4-2174338ADB7E}" type="presParOf" srcId="{D07EEBD3-3D56-4BD7-9AFA-BD012045FC8B}" destId="{1F2A2D4B-871D-4DA0-945C-12781195AD78}" srcOrd="1" destOrd="0" presId="urn:microsoft.com/office/officeart/2018/2/layout/IconVerticalSolidList"/>
    <dgm:cxn modelId="{15C3B159-5AB8-4CE7-BFA5-22279B3D7C44}" type="presParOf" srcId="{D07EEBD3-3D56-4BD7-9AFA-BD012045FC8B}" destId="{C0C65857-5949-4FE0-AA14-0FAA13705A61}" srcOrd="2" destOrd="0" presId="urn:microsoft.com/office/officeart/2018/2/layout/IconVerticalSolidList"/>
    <dgm:cxn modelId="{B8063ABB-10B3-4DFA-8029-22BC65443914}" type="presParOf" srcId="{C0C65857-5949-4FE0-AA14-0FAA13705A61}" destId="{2C2D78A8-FF39-4318-A24A-20A29BDC6B8A}" srcOrd="0" destOrd="0" presId="urn:microsoft.com/office/officeart/2018/2/layout/IconVerticalSolidList"/>
    <dgm:cxn modelId="{AA60C74D-8B5A-406F-9E5C-CFF00E26F7BF}" type="presParOf" srcId="{C0C65857-5949-4FE0-AA14-0FAA13705A61}" destId="{369A6410-3C02-4F52-AED5-250AEBFEE82F}" srcOrd="1" destOrd="0" presId="urn:microsoft.com/office/officeart/2018/2/layout/IconVerticalSolidList"/>
    <dgm:cxn modelId="{81626B9F-5B09-463C-801E-E2B7E2B9FA70}" type="presParOf" srcId="{C0C65857-5949-4FE0-AA14-0FAA13705A61}" destId="{CBF0E62A-9ACD-4B62-8640-89A7D7F1F25A}" srcOrd="2" destOrd="0" presId="urn:microsoft.com/office/officeart/2018/2/layout/IconVerticalSolidList"/>
    <dgm:cxn modelId="{011FE046-686D-4065-83EB-A5E3F63CC08C}" type="presParOf" srcId="{C0C65857-5949-4FE0-AA14-0FAA13705A61}" destId="{621FF40E-5787-43B6-B837-2F3134B0C397}" srcOrd="3" destOrd="0" presId="urn:microsoft.com/office/officeart/2018/2/layout/IconVerticalSolidList"/>
    <dgm:cxn modelId="{FCA1A791-BA0C-4EAA-BAA2-A4805F10A629}" type="presParOf" srcId="{D07EEBD3-3D56-4BD7-9AFA-BD012045FC8B}" destId="{9CEC3077-0E1A-4C61-99E2-10022FAD2915}" srcOrd="3" destOrd="0" presId="urn:microsoft.com/office/officeart/2018/2/layout/IconVerticalSolidList"/>
    <dgm:cxn modelId="{FA985D72-086C-4287-8C63-7D824C249390}" type="presParOf" srcId="{D07EEBD3-3D56-4BD7-9AFA-BD012045FC8B}" destId="{84E52C5B-2D9A-4F12-8132-624471CA84B5}" srcOrd="4" destOrd="0" presId="urn:microsoft.com/office/officeart/2018/2/layout/IconVerticalSolidList"/>
    <dgm:cxn modelId="{7AA72CF8-DCB9-4F49-95F4-249DE6F03290}" type="presParOf" srcId="{84E52C5B-2D9A-4F12-8132-624471CA84B5}" destId="{DAEAD61D-4458-4FCA-AB86-0A3039E411F7}" srcOrd="0" destOrd="0" presId="urn:microsoft.com/office/officeart/2018/2/layout/IconVerticalSolidList"/>
    <dgm:cxn modelId="{9BD0FBCB-F5C9-459D-AC2E-104EEA62758A}" type="presParOf" srcId="{84E52C5B-2D9A-4F12-8132-624471CA84B5}" destId="{58CF35D6-0EC0-4C12-891D-017E961C0B3C}" srcOrd="1" destOrd="0" presId="urn:microsoft.com/office/officeart/2018/2/layout/IconVerticalSolidList"/>
    <dgm:cxn modelId="{6EDFE0E2-89DC-4137-A3C8-CA0B88D6C6EB}" type="presParOf" srcId="{84E52C5B-2D9A-4F12-8132-624471CA84B5}" destId="{B767E2A5-35D0-4A0C-991C-DBFB35A219E3}" srcOrd="2" destOrd="0" presId="urn:microsoft.com/office/officeart/2018/2/layout/IconVerticalSolidList"/>
    <dgm:cxn modelId="{E2034C59-FBD3-4AD1-86A8-359C76FBBDCD}" type="presParOf" srcId="{84E52C5B-2D9A-4F12-8132-624471CA84B5}" destId="{F53D4022-8A62-4949-99FE-2FAE9D3AA6E1}" srcOrd="3" destOrd="0" presId="urn:microsoft.com/office/officeart/2018/2/layout/IconVerticalSolidList"/>
    <dgm:cxn modelId="{2903D3AC-7FEC-4388-BBF8-0389A07CC53A}" type="presParOf" srcId="{D07EEBD3-3D56-4BD7-9AFA-BD012045FC8B}" destId="{781BFBEF-B993-41F1-B36D-913BC816B69A}" srcOrd="5" destOrd="0" presId="urn:microsoft.com/office/officeart/2018/2/layout/IconVerticalSolidList"/>
    <dgm:cxn modelId="{05D5B798-2533-4520-8BCD-E9F33E995B0C}" type="presParOf" srcId="{D07EEBD3-3D56-4BD7-9AFA-BD012045FC8B}" destId="{A9223683-B710-4F05-83B2-36FFB1143534}" srcOrd="6" destOrd="0" presId="urn:microsoft.com/office/officeart/2018/2/layout/IconVerticalSolidList"/>
    <dgm:cxn modelId="{45243CE8-02F8-47CC-8AD6-B6CAB59CB3C6}" type="presParOf" srcId="{A9223683-B710-4F05-83B2-36FFB1143534}" destId="{DAF1CAF2-6234-4AF0-BD48-D73D2E661C46}" srcOrd="0" destOrd="0" presId="urn:microsoft.com/office/officeart/2018/2/layout/IconVerticalSolidList"/>
    <dgm:cxn modelId="{F24C6518-ADFD-4EF1-9BE5-AEEDEE4AD15B}" type="presParOf" srcId="{A9223683-B710-4F05-83B2-36FFB1143534}" destId="{E706AD86-D265-42A5-BBE8-38E850BC5803}" srcOrd="1" destOrd="0" presId="urn:microsoft.com/office/officeart/2018/2/layout/IconVerticalSolidList"/>
    <dgm:cxn modelId="{2AA75068-F733-43D4-AC54-5A503777B9C7}" type="presParOf" srcId="{A9223683-B710-4F05-83B2-36FFB1143534}" destId="{528D5967-2F46-4789-B7F0-536C6E7B01CD}" srcOrd="2" destOrd="0" presId="urn:microsoft.com/office/officeart/2018/2/layout/IconVerticalSolidList"/>
    <dgm:cxn modelId="{5CE56B1F-7768-4A76-A657-88CD2D7EE918}" type="presParOf" srcId="{A9223683-B710-4F05-83B2-36FFB1143534}" destId="{8C0C8C9C-08D7-4523-B724-6F7166CCA1D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101673-E4A2-4523-9BF5-9E3747381C1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25F14A0-B841-46EE-8A22-A79C282518E4}">
      <dgm:prSet/>
      <dgm:spPr/>
      <dgm:t>
        <a:bodyPr/>
        <a:lstStyle/>
        <a:p>
          <a:r>
            <a:rPr lang="en-US"/>
            <a:t>How do I feel when I see others are not putting as much effort in as I might want them to? How does this affect the other members of the team? </a:t>
          </a:r>
        </a:p>
      </dgm:t>
    </dgm:pt>
    <dgm:pt modelId="{02556B69-F7A6-4812-B38B-20ECADE65921}" type="parTrans" cxnId="{54A529E9-EB89-4658-819C-D962B4B8E4C1}">
      <dgm:prSet/>
      <dgm:spPr/>
      <dgm:t>
        <a:bodyPr/>
        <a:lstStyle/>
        <a:p>
          <a:endParaRPr lang="en-US"/>
        </a:p>
      </dgm:t>
    </dgm:pt>
    <dgm:pt modelId="{05BCC8AF-9C1A-4D47-9917-49A10CF3A8CE}" type="sibTrans" cxnId="{54A529E9-EB89-4658-819C-D962B4B8E4C1}">
      <dgm:prSet/>
      <dgm:spPr/>
      <dgm:t>
        <a:bodyPr/>
        <a:lstStyle/>
        <a:p>
          <a:endParaRPr lang="en-US"/>
        </a:p>
      </dgm:t>
    </dgm:pt>
    <dgm:pt modelId="{9E3E709E-BA62-4906-8C62-12D82425DDD6}">
      <dgm:prSet/>
      <dgm:spPr/>
      <dgm:t>
        <a:bodyPr/>
        <a:lstStyle/>
        <a:p>
          <a:r>
            <a:rPr lang="en-US"/>
            <a:t>Can I think of an example where another team member has let the team down due to what others assumed to be lack of effort?? What happened? How did his speech or behavior affect the rest of the team? How did his actions affect the project outcome?</a:t>
          </a:r>
        </a:p>
      </dgm:t>
    </dgm:pt>
    <dgm:pt modelId="{EC417D12-8B20-4684-B9D1-038DD8E8F9ED}" type="parTrans" cxnId="{93A29429-C131-4579-8339-6E63848F86D9}">
      <dgm:prSet/>
      <dgm:spPr/>
      <dgm:t>
        <a:bodyPr/>
        <a:lstStyle/>
        <a:p>
          <a:endParaRPr lang="en-US"/>
        </a:p>
      </dgm:t>
    </dgm:pt>
    <dgm:pt modelId="{F26B5C16-EC46-4904-8D2A-828646E760C8}" type="sibTrans" cxnId="{93A29429-C131-4579-8339-6E63848F86D9}">
      <dgm:prSet/>
      <dgm:spPr/>
      <dgm:t>
        <a:bodyPr/>
        <a:lstStyle/>
        <a:p>
          <a:endParaRPr lang="en-US"/>
        </a:p>
      </dgm:t>
    </dgm:pt>
    <dgm:pt modelId="{7ED440E0-1CCC-48C5-84CB-413C9B703571}">
      <dgm:prSet/>
      <dgm:spPr/>
      <dgm:t>
        <a:bodyPr/>
        <a:lstStyle/>
        <a:p>
          <a:r>
            <a:rPr lang="en-US"/>
            <a:t>Could it be that perhaps there was a good reason for why the member of the team did not put more effort into the game? How do I think it made the individual feel when he or she became aware that others felt let down by him or her?</a:t>
          </a:r>
        </a:p>
      </dgm:t>
    </dgm:pt>
    <dgm:pt modelId="{B83EDCB9-5973-4A4C-BC42-C4154625A352}" type="parTrans" cxnId="{D1FA3762-5DA0-4D5F-AC0D-986EE281BF9D}">
      <dgm:prSet/>
      <dgm:spPr/>
      <dgm:t>
        <a:bodyPr/>
        <a:lstStyle/>
        <a:p>
          <a:endParaRPr lang="en-US"/>
        </a:p>
      </dgm:t>
    </dgm:pt>
    <dgm:pt modelId="{855DB9BC-C2D5-440D-BD41-FE093B08A54A}" type="sibTrans" cxnId="{D1FA3762-5DA0-4D5F-AC0D-986EE281BF9D}">
      <dgm:prSet/>
      <dgm:spPr/>
      <dgm:t>
        <a:bodyPr/>
        <a:lstStyle/>
        <a:p>
          <a:endParaRPr lang="en-US"/>
        </a:p>
      </dgm:t>
    </dgm:pt>
    <dgm:pt modelId="{B129B5A5-00B7-4799-ABE0-AC54FE14FE85}" type="pres">
      <dgm:prSet presAssocID="{C9101673-E4A2-4523-9BF5-9E3747381C1C}" presName="root" presStyleCnt="0">
        <dgm:presLayoutVars>
          <dgm:dir/>
          <dgm:resizeHandles val="exact"/>
        </dgm:presLayoutVars>
      </dgm:prSet>
      <dgm:spPr/>
    </dgm:pt>
    <dgm:pt modelId="{EC52D556-1CCD-4410-A6A5-EDC08A6976CD}" type="pres">
      <dgm:prSet presAssocID="{F25F14A0-B841-46EE-8A22-A79C282518E4}" presName="compNode" presStyleCnt="0"/>
      <dgm:spPr/>
    </dgm:pt>
    <dgm:pt modelId="{913566D5-8C34-4A46-9952-72EF0AC63070}" type="pres">
      <dgm:prSet presAssocID="{F25F14A0-B841-46EE-8A22-A79C282518E4}" presName="bgRect" presStyleLbl="bgShp" presStyleIdx="0" presStyleCnt="3"/>
      <dgm:spPr/>
    </dgm:pt>
    <dgm:pt modelId="{5630912C-3FBD-4B22-82E5-3DA69F731507}" type="pres">
      <dgm:prSet presAssocID="{F25F14A0-B841-46EE-8A22-A79C282518E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fused Person"/>
        </a:ext>
      </dgm:extLst>
    </dgm:pt>
    <dgm:pt modelId="{7511D3AD-CFAA-4D54-8C49-579BE7EB8CCF}" type="pres">
      <dgm:prSet presAssocID="{F25F14A0-B841-46EE-8A22-A79C282518E4}" presName="spaceRect" presStyleCnt="0"/>
      <dgm:spPr/>
    </dgm:pt>
    <dgm:pt modelId="{32C43B80-F1CF-4C1F-A059-190B009273D4}" type="pres">
      <dgm:prSet presAssocID="{F25F14A0-B841-46EE-8A22-A79C282518E4}" presName="parTx" presStyleLbl="revTx" presStyleIdx="0" presStyleCnt="3">
        <dgm:presLayoutVars>
          <dgm:chMax val="0"/>
          <dgm:chPref val="0"/>
        </dgm:presLayoutVars>
      </dgm:prSet>
      <dgm:spPr/>
    </dgm:pt>
    <dgm:pt modelId="{83769D3C-7C62-40F2-90FC-7873BF279EDD}" type="pres">
      <dgm:prSet presAssocID="{05BCC8AF-9C1A-4D47-9917-49A10CF3A8CE}" presName="sibTrans" presStyleCnt="0"/>
      <dgm:spPr/>
    </dgm:pt>
    <dgm:pt modelId="{CDE64451-950C-4A7D-990D-AAB5EF741588}" type="pres">
      <dgm:prSet presAssocID="{9E3E709E-BA62-4906-8C62-12D82425DDD6}" presName="compNode" presStyleCnt="0"/>
      <dgm:spPr/>
    </dgm:pt>
    <dgm:pt modelId="{F191F621-1AE4-4CBC-A1DF-E2BFE8820C8B}" type="pres">
      <dgm:prSet presAssocID="{9E3E709E-BA62-4906-8C62-12D82425DDD6}" presName="bgRect" presStyleLbl="bgShp" presStyleIdx="1" presStyleCnt="3"/>
      <dgm:spPr/>
    </dgm:pt>
    <dgm:pt modelId="{00964FB1-DCD2-4AF9-9E31-E0D4316CE9B3}" type="pres">
      <dgm:prSet presAssocID="{9E3E709E-BA62-4906-8C62-12D82425DDD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of People"/>
        </a:ext>
      </dgm:extLst>
    </dgm:pt>
    <dgm:pt modelId="{EFDB8DFE-4A84-4FA0-9581-A83187AA1823}" type="pres">
      <dgm:prSet presAssocID="{9E3E709E-BA62-4906-8C62-12D82425DDD6}" presName="spaceRect" presStyleCnt="0"/>
      <dgm:spPr/>
    </dgm:pt>
    <dgm:pt modelId="{E74F7303-E428-4945-9FD1-83F1A0848435}" type="pres">
      <dgm:prSet presAssocID="{9E3E709E-BA62-4906-8C62-12D82425DDD6}" presName="parTx" presStyleLbl="revTx" presStyleIdx="1" presStyleCnt="3">
        <dgm:presLayoutVars>
          <dgm:chMax val="0"/>
          <dgm:chPref val="0"/>
        </dgm:presLayoutVars>
      </dgm:prSet>
      <dgm:spPr/>
    </dgm:pt>
    <dgm:pt modelId="{34576312-69F3-41F5-BF32-1251FC1D1E42}" type="pres">
      <dgm:prSet presAssocID="{F26B5C16-EC46-4904-8D2A-828646E760C8}" presName="sibTrans" presStyleCnt="0"/>
      <dgm:spPr/>
    </dgm:pt>
    <dgm:pt modelId="{86947EEE-BB09-42B2-A982-D7DEB0295183}" type="pres">
      <dgm:prSet presAssocID="{7ED440E0-1CCC-48C5-84CB-413C9B703571}" presName="compNode" presStyleCnt="0"/>
      <dgm:spPr/>
    </dgm:pt>
    <dgm:pt modelId="{EF131D2B-7632-4D2C-BBF7-D719C690776D}" type="pres">
      <dgm:prSet presAssocID="{7ED440E0-1CCC-48C5-84CB-413C9B703571}" presName="bgRect" presStyleLbl="bgShp" presStyleIdx="2" presStyleCnt="3"/>
      <dgm:spPr/>
    </dgm:pt>
    <dgm:pt modelId="{09EB4AA3-DCB2-4EC4-8EF3-40592C0233EF}" type="pres">
      <dgm:prSet presAssocID="{7ED440E0-1CCC-48C5-84CB-413C9B70357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Success"/>
        </a:ext>
      </dgm:extLst>
    </dgm:pt>
    <dgm:pt modelId="{143DE6CC-4AC9-45D9-9586-771B85D0E3EE}" type="pres">
      <dgm:prSet presAssocID="{7ED440E0-1CCC-48C5-84CB-413C9B703571}" presName="spaceRect" presStyleCnt="0"/>
      <dgm:spPr/>
    </dgm:pt>
    <dgm:pt modelId="{B9DB43E2-761D-422F-8DC1-747554D840ED}" type="pres">
      <dgm:prSet presAssocID="{7ED440E0-1CCC-48C5-84CB-413C9B703571}" presName="parTx" presStyleLbl="revTx" presStyleIdx="2" presStyleCnt="3">
        <dgm:presLayoutVars>
          <dgm:chMax val="0"/>
          <dgm:chPref val="0"/>
        </dgm:presLayoutVars>
      </dgm:prSet>
      <dgm:spPr/>
    </dgm:pt>
  </dgm:ptLst>
  <dgm:cxnLst>
    <dgm:cxn modelId="{A1559508-25ED-4F76-9F41-9E6FCE020E87}" type="presOf" srcId="{F25F14A0-B841-46EE-8A22-A79C282518E4}" destId="{32C43B80-F1CF-4C1F-A059-190B009273D4}" srcOrd="0" destOrd="0" presId="urn:microsoft.com/office/officeart/2018/2/layout/IconVerticalSolidList"/>
    <dgm:cxn modelId="{B85C0822-4A68-4917-9DEE-1E27F8EA9F10}" type="presOf" srcId="{C9101673-E4A2-4523-9BF5-9E3747381C1C}" destId="{B129B5A5-00B7-4799-ABE0-AC54FE14FE85}" srcOrd="0" destOrd="0" presId="urn:microsoft.com/office/officeart/2018/2/layout/IconVerticalSolidList"/>
    <dgm:cxn modelId="{93A29429-C131-4579-8339-6E63848F86D9}" srcId="{C9101673-E4A2-4523-9BF5-9E3747381C1C}" destId="{9E3E709E-BA62-4906-8C62-12D82425DDD6}" srcOrd="1" destOrd="0" parTransId="{EC417D12-8B20-4684-B9D1-038DD8E8F9ED}" sibTransId="{F26B5C16-EC46-4904-8D2A-828646E760C8}"/>
    <dgm:cxn modelId="{016BD033-6490-4CCE-A60F-083346F10863}" type="presOf" srcId="{9E3E709E-BA62-4906-8C62-12D82425DDD6}" destId="{E74F7303-E428-4945-9FD1-83F1A0848435}" srcOrd="0" destOrd="0" presId="urn:microsoft.com/office/officeart/2018/2/layout/IconVerticalSolidList"/>
    <dgm:cxn modelId="{D1FA3762-5DA0-4D5F-AC0D-986EE281BF9D}" srcId="{C9101673-E4A2-4523-9BF5-9E3747381C1C}" destId="{7ED440E0-1CCC-48C5-84CB-413C9B703571}" srcOrd="2" destOrd="0" parTransId="{B83EDCB9-5973-4A4C-BC42-C4154625A352}" sibTransId="{855DB9BC-C2D5-440D-BD41-FE093B08A54A}"/>
    <dgm:cxn modelId="{5873E27E-3254-4D40-91D1-89513F10E058}" type="presOf" srcId="{7ED440E0-1CCC-48C5-84CB-413C9B703571}" destId="{B9DB43E2-761D-422F-8DC1-747554D840ED}" srcOrd="0" destOrd="0" presId="urn:microsoft.com/office/officeart/2018/2/layout/IconVerticalSolidList"/>
    <dgm:cxn modelId="{54A529E9-EB89-4658-819C-D962B4B8E4C1}" srcId="{C9101673-E4A2-4523-9BF5-9E3747381C1C}" destId="{F25F14A0-B841-46EE-8A22-A79C282518E4}" srcOrd="0" destOrd="0" parTransId="{02556B69-F7A6-4812-B38B-20ECADE65921}" sibTransId="{05BCC8AF-9C1A-4D47-9917-49A10CF3A8CE}"/>
    <dgm:cxn modelId="{D2FE8488-E5AA-4611-BEB7-8FB35597F658}" type="presParOf" srcId="{B129B5A5-00B7-4799-ABE0-AC54FE14FE85}" destId="{EC52D556-1CCD-4410-A6A5-EDC08A6976CD}" srcOrd="0" destOrd="0" presId="urn:microsoft.com/office/officeart/2018/2/layout/IconVerticalSolidList"/>
    <dgm:cxn modelId="{77F7A8B7-36BA-4EE5-ABA9-69D6601FD89B}" type="presParOf" srcId="{EC52D556-1CCD-4410-A6A5-EDC08A6976CD}" destId="{913566D5-8C34-4A46-9952-72EF0AC63070}" srcOrd="0" destOrd="0" presId="urn:microsoft.com/office/officeart/2018/2/layout/IconVerticalSolidList"/>
    <dgm:cxn modelId="{0DCCCEF5-4BD6-4164-A736-8D35177F658F}" type="presParOf" srcId="{EC52D556-1CCD-4410-A6A5-EDC08A6976CD}" destId="{5630912C-3FBD-4B22-82E5-3DA69F731507}" srcOrd="1" destOrd="0" presId="urn:microsoft.com/office/officeart/2018/2/layout/IconVerticalSolidList"/>
    <dgm:cxn modelId="{21C1A622-B442-4D41-A9B9-584CDF933812}" type="presParOf" srcId="{EC52D556-1CCD-4410-A6A5-EDC08A6976CD}" destId="{7511D3AD-CFAA-4D54-8C49-579BE7EB8CCF}" srcOrd="2" destOrd="0" presId="urn:microsoft.com/office/officeart/2018/2/layout/IconVerticalSolidList"/>
    <dgm:cxn modelId="{8F8D9C38-1785-4C66-AC8D-025A4E212BA0}" type="presParOf" srcId="{EC52D556-1CCD-4410-A6A5-EDC08A6976CD}" destId="{32C43B80-F1CF-4C1F-A059-190B009273D4}" srcOrd="3" destOrd="0" presId="urn:microsoft.com/office/officeart/2018/2/layout/IconVerticalSolidList"/>
    <dgm:cxn modelId="{D72E56E9-7EB4-4D5E-A26E-67D37765AE9A}" type="presParOf" srcId="{B129B5A5-00B7-4799-ABE0-AC54FE14FE85}" destId="{83769D3C-7C62-40F2-90FC-7873BF279EDD}" srcOrd="1" destOrd="0" presId="urn:microsoft.com/office/officeart/2018/2/layout/IconVerticalSolidList"/>
    <dgm:cxn modelId="{74543AF6-3463-4A39-943A-632832628082}" type="presParOf" srcId="{B129B5A5-00B7-4799-ABE0-AC54FE14FE85}" destId="{CDE64451-950C-4A7D-990D-AAB5EF741588}" srcOrd="2" destOrd="0" presId="urn:microsoft.com/office/officeart/2018/2/layout/IconVerticalSolidList"/>
    <dgm:cxn modelId="{CDE0EFAE-D182-4A04-B7C9-4E5E87581E18}" type="presParOf" srcId="{CDE64451-950C-4A7D-990D-AAB5EF741588}" destId="{F191F621-1AE4-4CBC-A1DF-E2BFE8820C8B}" srcOrd="0" destOrd="0" presId="urn:microsoft.com/office/officeart/2018/2/layout/IconVerticalSolidList"/>
    <dgm:cxn modelId="{A0483ED6-C1B7-484C-BE1D-65BFB65816B7}" type="presParOf" srcId="{CDE64451-950C-4A7D-990D-AAB5EF741588}" destId="{00964FB1-DCD2-4AF9-9E31-E0D4316CE9B3}" srcOrd="1" destOrd="0" presId="urn:microsoft.com/office/officeart/2018/2/layout/IconVerticalSolidList"/>
    <dgm:cxn modelId="{74FC8654-F26D-451D-8A7B-5D476CE34DEB}" type="presParOf" srcId="{CDE64451-950C-4A7D-990D-AAB5EF741588}" destId="{EFDB8DFE-4A84-4FA0-9581-A83187AA1823}" srcOrd="2" destOrd="0" presId="urn:microsoft.com/office/officeart/2018/2/layout/IconVerticalSolidList"/>
    <dgm:cxn modelId="{FB77A510-A05C-4D49-8628-F78A88178E67}" type="presParOf" srcId="{CDE64451-950C-4A7D-990D-AAB5EF741588}" destId="{E74F7303-E428-4945-9FD1-83F1A0848435}" srcOrd="3" destOrd="0" presId="urn:microsoft.com/office/officeart/2018/2/layout/IconVerticalSolidList"/>
    <dgm:cxn modelId="{DA2C9667-E956-48BA-8D08-2ACCEC8A42AF}" type="presParOf" srcId="{B129B5A5-00B7-4799-ABE0-AC54FE14FE85}" destId="{34576312-69F3-41F5-BF32-1251FC1D1E42}" srcOrd="3" destOrd="0" presId="urn:microsoft.com/office/officeart/2018/2/layout/IconVerticalSolidList"/>
    <dgm:cxn modelId="{BB50AF25-D564-40F4-A458-4013E10C3240}" type="presParOf" srcId="{B129B5A5-00B7-4799-ABE0-AC54FE14FE85}" destId="{86947EEE-BB09-42B2-A982-D7DEB0295183}" srcOrd="4" destOrd="0" presId="urn:microsoft.com/office/officeart/2018/2/layout/IconVerticalSolidList"/>
    <dgm:cxn modelId="{0D9B9A1B-6315-4C7D-AA83-92563EA1BB2F}" type="presParOf" srcId="{86947EEE-BB09-42B2-A982-D7DEB0295183}" destId="{EF131D2B-7632-4D2C-BBF7-D719C690776D}" srcOrd="0" destOrd="0" presId="urn:microsoft.com/office/officeart/2018/2/layout/IconVerticalSolidList"/>
    <dgm:cxn modelId="{1CDCF368-25BB-4074-B433-3242A874D138}" type="presParOf" srcId="{86947EEE-BB09-42B2-A982-D7DEB0295183}" destId="{09EB4AA3-DCB2-4EC4-8EF3-40592C0233EF}" srcOrd="1" destOrd="0" presId="urn:microsoft.com/office/officeart/2018/2/layout/IconVerticalSolidList"/>
    <dgm:cxn modelId="{24BCB838-BC4A-4417-872D-09D9AC13A5C0}" type="presParOf" srcId="{86947EEE-BB09-42B2-A982-D7DEB0295183}" destId="{143DE6CC-4AC9-45D9-9586-771B85D0E3EE}" srcOrd="2" destOrd="0" presId="urn:microsoft.com/office/officeart/2018/2/layout/IconVerticalSolidList"/>
    <dgm:cxn modelId="{F1B7DBFA-CE2B-42CA-97D1-B28A21472883}" type="presParOf" srcId="{86947EEE-BB09-42B2-A982-D7DEB0295183}" destId="{B9DB43E2-761D-422F-8DC1-747554D840E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43BA3F5-7559-4FBD-B19D-62F8B06D8808}"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7B72904E-7686-44D6-A9D1-438332BC864C}">
      <dgm:prSet/>
      <dgm:spPr/>
      <dgm:t>
        <a:bodyPr/>
        <a:lstStyle/>
        <a:p>
          <a:r>
            <a:rPr lang="en-US"/>
            <a:t>Do I believe in a Higher Being? If so: </a:t>
          </a:r>
        </a:p>
      </dgm:t>
    </dgm:pt>
    <dgm:pt modelId="{E71786AF-861D-4BF6-BA5D-36AF25AEB9F7}" type="parTrans" cxnId="{1896CCD2-5342-4867-94D5-360342DDC667}">
      <dgm:prSet/>
      <dgm:spPr/>
      <dgm:t>
        <a:bodyPr/>
        <a:lstStyle/>
        <a:p>
          <a:endParaRPr lang="en-US"/>
        </a:p>
      </dgm:t>
    </dgm:pt>
    <dgm:pt modelId="{DB18F71E-EF06-4DD7-9FCC-0078C6B9F704}" type="sibTrans" cxnId="{1896CCD2-5342-4867-94D5-360342DDC667}">
      <dgm:prSet/>
      <dgm:spPr/>
      <dgm:t>
        <a:bodyPr/>
        <a:lstStyle/>
        <a:p>
          <a:endParaRPr lang="en-US"/>
        </a:p>
      </dgm:t>
    </dgm:pt>
    <dgm:pt modelId="{8A3B096E-4492-4FEF-AA42-374A37B9DF38}">
      <dgm:prSet/>
      <dgm:spPr/>
      <dgm:t>
        <a:bodyPr/>
        <a:lstStyle/>
        <a:p>
          <a:r>
            <a:rPr lang="en-US"/>
            <a:t>How has my sloth affected the relationship I had with my Creator?</a:t>
          </a:r>
        </a:p>
      </dgm:t>
    </dgm:pt>
    <dgm:pt modelId="{E7E572C4-20F9-4000-BB6C-2B4901EEB07C}" type="parTrans" cxnId="{83F61C20-D9FD-46F2-8D3D-78A04F01DBC5}">
      <dgm:prSet/>
      <dgm:spPr/>
      <dgm:t>
        <a:bodyPr/>
        <a:lstStyle/>
        <a:p>
          <a:endParaRPr lang="en-US"/>
        </a:p>
      </dgm:t>
    </dgm:pt>
    <dgm:pt modelId="{B1174590-B685-46E0-B71E-86DE1F692BEF}" type="sibTrans" cxnId="{83F61C20-D9FD-46F2-8D3D-78A04F01DBC5}">
      <dgm:prSet/>
      <dgm:spPr/>
      <dgm:t>
        <a:bodyPr/>
        <a:lstStyle/>
        <a:p>
          <a:endParaRPr lang="en-US"/>
        </a:p>
      </dgm:t>
    </dgm:pt>
    <dgm:pt modelId="{EC45D95D-EBEE-435F-B81F-71E2972C9A1F}">
      <dgm:prSet/>
      <dgm:spPr/>
      <dgm:t>
        <a:bodyPr/>
        <a:lstStyle/>
        <a:p>
          <a:r>
            <a:rPr lang="en-US"/>
            <a:t>How does my sloth affect the relationship I have with my Creator?</a:t>
          </a:r>
        </a:p>
      </dgm:t>
    </dgm:pt>
    <dgm:pt modelId="{AD614914-E381-43E2-A450-4D0908D6174D}" type="parTrans" cxnId="{A0483BA1-57AF-4739-BDE8-BB3270D48F0A}">
      <dgm:prSet/>
      <dgm:spPr/>
      <dgm:t>
        <a:bodyPr/>
        <a:lstStyle/>
        <a:p>
          <a:endParaRPr lang="en-US"/>
        </a:p>
      </dgm:t>
    </dgm:pt>
    <dgm:pt modelId="{1E5FB59F-80E5-4E07-B83B-72A129F1C7E2}" type="sibTrans" cxnId="{A0483BA1-57AF-4739-BDE8-BB3270D48F0A}">
      <dgm:prSet/>
      <dgm:spPr/>
      <dgm:t>
        <a:bodyPr/>
        <a:lstStyle/>
        <a:p>
          <a:endParaRPr lang="en-US"/>
        </a:p>
      </dgm:t>
    </dgm:pt>
    <dgm:pt modelId="{1BFB05D5-6752-4F1A-99C2-94232E4A3E50}">
      <dgm:prSet/>
      <dgm:spPr/>
      <dgm:t>
        <a:bodyPr/>
        <a:lstStyle/>
        <a:p>
          <a:r>
            <a:rPr lang="en-US"/>
            <a:t>How does my sloth affect the potential future relationship I can have with my Creator?</a:t>
          </a:r>
        </a:p>
      </dgm:t>
    </dgm:pt>
    <dgm:pt modelId="{E8867FDD-C325-424B-B71C-1E5943BDEED9}" type="parTrans" cxnId="{D0583257-19A7-4EFD-A5DC-CD50E8C53336}">
      <dgm:prSet/>
      <dgm:spPr/>
      <dgm:t>
        <a:bodyPr/>
        <a:lstStyle/>
        <a:p>
          <a:endParaRPr lang="en-US"/>
        </a:p>
      </dgm:t>
    </dgm:pt>
    <dgm:pt modelId="{90A1510A-1471-4C0C-925E-E1F71CFCC6AE}" type="sibTrans" cxnId="{D0583257-19A7-4EFD-A5DC-CD50E8C53336}">
      <dgm:prSet/>
      <dgm:spPr/>
      <dgm:t>
        <a:bodyPr/>
        <a:lstStyle/>
        <a:p>
          <a:endParaRPr lang="en-US"/>
        </a:p>
      </dgm:t>
    </dgm:pt>
    <dgm:pt modelId="{A8F46631-6BE5-4FFB-A863-0A441068B7D7}">
      <dgm:prSet/>
      <dgm:spPr/>
      <dgm:t>
        <a:bodyPr/>
        <a:lstStyle/>
        <a:p>
          <a:r>
            <a:rPr lang="en-US"/>
            <a:t>How does my sloth affect my ability to fulfil any purpose in Life? How does it affect my ability to fulfil the Will of My Creator in this world?</a:t>
          </a:r>
        </a:p>
      </dgm:t>
    </dgm:pt>
    <dgm:pt modelId="{3D2D243D-5971-450D-82AB-EC69B27B0EA2}" type="parTrans" cxnId="{D2FA0468-E1CC-4D1B-B277-17E66CD084C0}">
      <dgm:prSet/>
      <dgm:spPr/>
      <dgm:t>
        <a:bodyPr/>
        <a:lstStyle/>
        <a:p>
          <a:endParaRPr lang="en-US"/>
        </a:p>
      </dgm:t>
    </dgm:pt>
    <dgm:pt modelId="{8ED52734-9F8A-4B3D-AED0-5AB3CC937EE6}" type="sibTrans" cxnId="{D2FA0468-E1CC-4D1B-B277-17E66CD084C0}">
      <dgm:prSet/>
      <dgm:spPr/>
      <dgm:t>
        <a:bodyPr/>
        <a:lstStyle/>
        <a:p>
          <a:endParaRPr lang="en-US"/>
        </a:p>
      </dgm:t>
    </dgm:pt>
    <dgm:pt modelId="{523A8FB4-0F05-6647-82FA-77FD9C58983A}" type="pres">
      <dgm:prSet presAssocID="{743BA3F5-7559-4FBD-B19D-62F8B06D8808}" presName="diagram" presStyleCnt="0">
        <dgm:presLayoutVars>
          <dgm:dir/>
          <dgm:resizeHandles val="exact"/>
        </dgm:presLayoutVars>
      </dgm:prSet>
      <dgm:spPr/>
    </dgm:pt>
    <dgm:pt modelId="{5D65447C-F184-AB4B-AE9E-401E719F01D5}" type="pres">
      <dgm:prSet presAssocID="{7B72904E-7686-44D6-A9D1-438332BC864C}" presName="node" presStyleLbl="node1" presStyleIdx="0" presStyleCnt="5">
        <dgm:presLayoutVars>
          <dgm:bulletEnabled val="1"/>
        </dgm:presLayoutVars>
      </dgm:prSet>
      <dgm:spPr/>
    </dgm:pt>
    <dgm:pt modelId="{A0E8B9CA-610D-6E46-8D67-358F8159EC21}" type="pres">
      <dgm:prSet presAssocID="{DB18F71E-EF06-4DD7-9FCC-0078C6B9F704}" presName="sibTrans" presStyleCnt="0"/>
      <dgm:spPr/>
    </dgm:pt>
    <dgm:pt modelId="{20D87C86-BCB7-BE46-8793-3A67FAFDCA55}" type="pres">
      <dgm:prSet presAssocID="{8A3B096E-4492-4FEF-AA42-374A37B9DF38}" presName="node" presStyleLbl="node1" presStyleIdx="1" presStyleCnt="5">
        <dgm:presLayoutVars>
          <dgm:bulletEnabled val="1"/>
        </dgm:presLayoutVars>
      </dgm:prSet>
      <dgm:spPr/>
    </dgm:pt>
    <dgm:pt modelId="{CEC4BBB7-9A1A-6343-B6C8-A1286D311214}" type="pres">
      <dgm:prSet presAssocID="{B1174590-B685-46E0-B71E-86DE1F692BEF}" presName="sibTrans" presStyleCnt="0"/>
      <dgm:spPr/>
    </dgm:pt>
    <dgm:pt modelId="{351CE90E-C3F7-8F46-B010-4A9CF756190D}" type="pres">
      <dgm:prSet presAssocID="{EC45D95D-EBEE-435F-B81F-71E2972C9A1F}" presName="node" presStyleLbl="node1" presStyleIdx="2" presStyleCnt="5">
        <dgm:presLayoutVars>
          <dgm:bulletEnabled val="1"/>
        </dgm:presLayoutVars>
      </dgm:prSet>
      <dgm:spPr/>
    </dgm:pt>
    <dgm:pt modelId="{F0E256AF-4A02-0841-A004-24485A1D0438}" type="pres">
      <dgm:prSet presAssocID="{1E5FB59F-80E5-4E07-B83B-72A129F1C7E2}" presName="sibTrans" presStyleCnt="0"/>
      <dgm:spPr/>
    </dgm:pt>
    <dgm:pt modelId="{EB7B8B75-CDB2-4C47-8E08-816405CF2C64}" type="pres">
      <dgm:prSet presAssocID="{1BFB05D5-6752-4F1A-99C2-94232E4A3E50}" presName="node" presStyleLbl="node1" presStyleIdx="3" presStyleCnt="5">
        <dgm:presLayoutVars>
          <dgm:bulletEnabled val="1"/>
        </dgm:presLayoutVars>
      </dgm:prSet>
      <dgm:spPr/>
    </dgm:pt>
    <dgm:pt modelId="{A7B0EB4E-E74B-2F4A-ABA3-C761AC76002A}" type="pres">
      <dgm:prSet presAssocID="{90A1510A-1471-4C0C-925E-E1F71CFCC6AE}" presName="sibTrans" presStyleCnt="0"/>
      <dgm:spPr/>
    </dgm:pt>
    <dgm:pt modelId="{F47BB30B-6CC5-D54C-B464-884CC8921C27}" type="pres">
      <dgm:prSet presAssocID="{A8F46631-6BE5-4FFB-A863-0A441068B7D7}" presName="node" presStyleLbl="node1" presStyleIdx="4" presStyleCnt="5">
        <dgm:presLayoutVars>
          <dgm:bulletEnabled val="1"/>
        </dgm:presLayoutVars>
      </dgm:prSet>
      <dgm:spPr/>
    </dgm:pt>
  </dgm:ptLst>
  <dgm:cxnLst>
    <dgm:cxn modelId="{A1608610-68C6-DC48-8A80-94623ED77A36}" type="presOf" srcId="{7B72904E-7686-44D6-A9D1-438332BC864C}" destId="{5D65447C-F184-AB4B-AE9E-401E719F01D5}" srcOrd="0" destOrd="0" presId="urn:microsoft.com/office/officeart/2005/8/layout/default"/>
    <dgm:cxn modelId="{5421EE1C-0998-9D45-9422-2037F65555AC}" type="presOf" srcId="{8A3B096E-4492-4FEF-AA42-374A37B9DF38}" destId="{20D87C86-BCB7-BE46-8793-3A67FAFDCA55}" srcOrd="0" destOrd="0" presId="urn:microsoft.com/office/officeart/2005/8/layout/default"/>
    <dgm:cxn modelId="{83F61C20-D9FD-46F2-8D3D-78A04F01DBC5}" srcId="{743BA3F5-7559-4FBD-B19D-62F8B06D8808}" destId="{8A3B096E-4492-4FEF-AA42-374A37B9DF38}" srcOrd="1" destOrd="0" parTransId="{E7E572C4-20F9-4000-BB6C-2B4901EEB07C}" sibTransId="{B1174590-B685-46E0-B71E-86DE1F692BEF}"/>
    <dgm:cxn modelId="{6522102F-C230-554C-837D-F2A3012C5F09}" type="presOf" srcId="{A8F46631-6BE5-4FFB-A863-0A441068B7D7}" destId="{F47BB30B-6CC5-D54C-B464-884CC8921C27}" srcOrd="0" destOrd="0" presId="urn:microsoft.com/office/officeart/2005/8/layout/default"/>
    <dgm:cxn modelId="{7240834C-ECF3-474E-B220-5BB77987B801}" type="presOf" srcId="{743BA3F5-7559-4FBD-B19D-62F8B06D8808}" destId="{523A8FB4-0F05-6647-82FA-77FD9C58983A}" srcOrd="0" destOrd="0" presId="urn:microsoft.com/office/officeart/2005/8/layout/default"/>
    <dgm:cxn modelId="{D0583257-19A7-4EFD-A5DC-CD50E8C53336}" srcId="{743BA3F5-7559-4FBD-B19D-62F8B06D8808}" destId="{1BFB05D5-6752-4F1A-99C2-94232E4A3E50}" srcOrd="3" destOrd="0" parTransId="{E8867FDD-C325-424B-B71C-1E5943BDEED9}" sibTransId="{90A1510A-1471-4C0C-925E-E1F71CFCC6AE}"/>
    <dgm:cxn modelId="{FA9D7B58-014E-C048-B0D7-E5EA0697F62A}" type="presOf" srcId="{EC45D95D-EBEE-435F-B81F-71E2972C9A1F}" destId="{351CE90E-C3F7-8F46-B010-4A9CF756190D}" srcOrd="0" destOrd="0" presId="urn:microsoft.com/office/officeart/2005/8/layout/default"/>
    <dgm:cxn modelId="{D2FA0468-E1CC-4D1B-B277-17E66CD084C0}" srcId="{743BA3F5-7559-4FBD-B19D-62F8B06D8808}" destId="{A8F46631-6BE5-4FFB-A863-0A441068B7D7}" srcOrd="4" destOrd="0" parTransId="{3D2D243D-5971-450D-82AB-EC69B27B0EA2}" sibTransId="{8ED52734-9F8A-4B3D-AED0-5AB3CC937EE6}"/>
    <dgm:cxn modelId="{0E77A486-E8FE-984A-BA66-44CD8EC4F6BD}" type="presOf" srcId="{1BFB05D5-6752-4F1A-99C2-94232E4A3E50}" destId="{EB7B8B75-CDB2-4C47-8E08-816405CF2C64}" srcOrd="0" destOrd="0" presId="urn:microsoft.com/office/officeart/2005/8/layout/default"/>
    <dgm:cxn modelId="{A0483BA1-57AF-4739-BDE8-BB3270D48F0A}" srcId="{743BA3F5-7559-4FBD-B19D-62F8B06D8808}" destId="{EC45D95D-EBEE-435F-B81F-71E2972C9A1F}" srcOrd="2" destOrd="0" parTransId="{AD614914-E381-43E2-A450-4D0908D6174D}" sibTransId="{1E5FB59F-80E5-4E07-B83B-72A129F1C7E2}"/>
    <dgm:cxn modelId="{1896CCD2-5342-4867-94D5-360342DDC667}" srcId="{743BA3F5-7559-4FBD-B19D-62F8B06D8808}" destId="{7B72904E-7686-44D6-A9D1-438332BC864C}" srcOrd="0" destOrd="0" parTransId="{E71786AF-861D-4BF6-BA5D-36AF25AEB9F7}" sibTransId="{DB18F71E-EF06-4DD7-9FCC-0078C6B9F704}"/>
    <dgm:cxn modelId="{3A5FCEF0-AB93-CE4F-8EEE-A6C97F3A0C02}" type="presParOf" srcId="{523A8FB4-0F05-6647-82FA-77FD9C58983A}" destId="{5D65447C-F184-AB4B-AE9E-401E719F01D5}" srcOrd="0" destOrd="0" presId="urn:microsoft.com/office/officeart/2005/8/layout/default"/>
    <dgm:cxn modelId="{9E7CD00E-1B0F-1C42-BDDD-8F316A9A03C7}" type="presParOf" srcId="{523A8FB4-0F05-6647-82FA-77FD9C58983A}" destId="{A0E8B9CA-610D-6E46-8D67-358F8159EC21}" srcOrd="1" destOrd="0" presId="urn:microsoft.com/office/officeart/2005/8/layout/default"/>
    <dgm:cxn modelId="{55D9DDF2-C4BE-B64B-B206-1D6759E256AC}" type="presParOf" srcId="{523A8FB4-0F05-6647-82FA-77FD9C58983A}" destId="{20D87C86-BCB7-BE46-8793-3A67FAFDCA55}" srcOrd="2" destOrd="0" presId="urn:microsoft.com/office/officeart/2005/8/layout/default"/>
    <dgm:cxn modelId="{F4DF0065-9196-AB49-BE79-5E72419EDCE1}" type="presParOf" srcId="{523A8FB4-0F05-6647-82FA-77FD9C58983A}" destId="{CEC4BBB7-9A1A-6343-B6C8-A1286D311214}" srcOrd="3" destOrd="0" presId="urn:microsoft.com/office/officeart/2005/8/layout/default"/>
    <dgm:cxn modelId="{E03C1BF9-8EF6-BB48-9065-DDE35EDB3508}" type="presParOf" srcId="{523A8FB4-0F05-6647-82FA-77FD9C58983A}" destId="{351CE90E-C3F7-8F46-B010-4A9CF756190D}" srcOrd="4" destOrd="0" presId="urn:microsoft.com/office/officeart/2005/8/layout/default"/>
    <dgm:cxn modelId="{6D437A22-3934-5844-B010-EE24F914C51F}" type="presParOf" srcId="{523A8FB4-0F05-6647-82FA-77FD9C58983A}" destId="{F0E256AF-4A02-0841-A004-24485A1D0438}" srcOrd="5" destOrd="0" presId="urn:microsoft.com/office/officeart/2005/8/layout/default"/>
    <dgm:cxn modelId="{0BEACEEE-A537-AC4C-8C97-1B1EB1976D79}" type="presParOf" srcId="{523A8FB4-0F05-6647-82FA-77FD9C58983A}" destId="{EB7B8B75-CDB2-4C47-8E08-816405CF2C64}" srcOrd="6" destOrd="0" presId="urn:microsoft.com/office/officeart/2005/8/layout/default"/>
    <dgm:cxn modelId="{A94B2B7E-0CF4-9E43-BB49-C223100D3018}" type="presParOf" srcId="{523A8FB4-0F05-6647-82FA-77FD9C58983A}" destId="{A7B0EB4E-E74B-2F4A-ABA3-C761AC76002A}" srcOrd="7" destOrd="0" presId="urn:microsoft.com/office/officeart/2005/8/layout/default"/>
    <dgm:cxn modelId="{476D93E1-1FC8-6D40-9376-D22E3A12FF70}" type="presParOf" srcId="{523A8FB4-0F05-6647-82FA-77FD9C58983A}" destId="{F47BB30B-6CC5-D54C-B464-884CC8921C27}"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40368A8-0A5D-4E05-93EF-56E82EC786F1}"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083781D-5F26-48F3-98DA-8D67BCDAE4C4}">
      <dgm:prSet/>
      <dgm:spPr/>
      <dgm:t>
        <a:bodyPr/>
        <a:lstStyle/>
        <a:p>
          <a:pPr>
            <a:defRPr cap="all"/>
          </a:pPr>
          <a:r>
            <a:rPr lang="en-US"/>
            <a:t>Where do I start?</a:t>
          </a:r>
        </a:p>
      </dgm:t>
    </dgm:pt>
    <dgm:pt modelId="{742C07C8-03B8-4C3B-923B-E4AC84EDD207}" type="parTrans" cxnId="{F844AC51-0DE5-412B-95AC-C2E7C228A920}">
      <dgm:prSet/>
      <dgm:spPr/>
      <dgm:t>
        <a:bodyPr/>
        <a:lstStyle/>
        <a:p>
          <a:endParaRPr lang="en-US"/>
        </a:p>
      </dgm:t>
    </dgm:pt>
    <dgm:pt modelId="{8102F024-F2EB-43CE-AD18-AE76965CB864}" type="sibTrans" cxnId="{F844AC51-0DE5-412B-95AC-C2E7C228A920}">
      <dgm:prSet/>
      <dgm:spPr/>
      <dgm:t>
        <a:bodyPr/>
        <a:lstStyle/>
        <a:p>
          <a:endParaRPr lang="en-US"/>
        </a:p>
      </dgm:t>
    </dgm:pt>
    <dgm:pt modelId="{9D6270E0-BFBD-4646-B723-658E61D98228}">
      <dgm:prSet/>
      <dgm:spPr/>
      <dgm:t>
        <a:bodyPr/>
        <a:lstStyle/>
        <a:p>
          <a:pPr>
            <a:defRPr cap="all"/>
          </a:pPr>
          <a:r>
            <a:rPr lang="en-US"/>
            <a:t>Imagine being on that Boat alone with your sloth</a:t>
          </a:r>
        </a:p>
      </dgm:t>
    </dgm:pt>
    <dgm:pt modelId="{AC8DBEF4-27E8-46D8-82BA-729974E1EABF}" type="parTrans" cxnId="{95E68481-DD0D-4D98-9199-6849CAF0E763}">
      <dgm:prSet/>
      <dgm:spPr/>
      <dgm:t>
        <a:bodyPr/>
        <a:lstStyle/>
        <a:p>
          <a:endParaRPr lang="en-US"/>
        </a:p>
      </dgm:t>
    </dgm:pt>
    <dgm:pt modelId="{03C3E933-3776-4B61-8116-BE0759D8A360}" type="sibTrans" cxnId="{95E68481-DD0D-4D98-9199-6849CAF0E763}">
      <dgm:prSet/>
      <dgm:spPr/>
      <dgm:t>
        <a:bodyPr/>
        <a:lstStyle/>
        <a:p>
          <a:endParaRPr lang="en-US"/>
        </a:p>
      </dgm:t>
    </dgm:pt>
    <dgm:pt modelId="{FDB4E668-C480-4279-93BD-83590D8744D0}" type="pres">
      <dgm:prSet presAssocID="{240368A8-0A5D-4E05-93EF-56E82EC786F1}" presName="root" presStyleCnt="0">
        <dgm:presLayoutVars>
          <dgm:dir/>
          <dgm:resizeHandles val="exact"/>
        </dgm:presLayoutVars>
      </dgm:prSet>
      <dgm:spPr/>
    </dgm:pt>
    <dgm:pt modelId="{880AF95E-95F6-4251-8D2D-555682E600F8}" type="pres">
      <dgm:prSet presAssocID="{D083781D-5F26-48F3-98DA-8D67BCDAE4C4}" presName="compNode" presStyleCnt="0"/>
      <dgm:spPr/>
    </dgm:pt>
    <dgm:pt modelId="{4BAA0A6E-2FB6-488A-A863-666FDD347041}" type="pres">
      <dgm:prSet presAssocID="{D083781D-5F26-48F3-98DA-8D67BCDAE4C4}" presName="iconBgRect" presStyleLbl="bgShp" presStyleIdx="0" presStyleCnt="2"/>
      <dgm:spPr/>
    </dgm:pt>
    <dgm:pt modelId="{018E3254-9F6D-46DF-B0E1-E2866124FCBE}" type="pres">
      <dgm:prSet presAssocID="{D083781D-5F26-48F3-98DA-8D67BCDAE4C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ker"/>
        </a:ext>
      </dgm:extLst>
    </dgm:pt>
    <dgm:pt modelId="{C18A74A6-7876-42F7-BE9E-02E98E393C69}" type="pres">
      <dgm:prSet presAssocID="{D083781D-5F26-48F3-98DA-8D67BCDAE4C4}" presName="spaceRect" presStyleCnt="0"/>
      <dgm:spPr/>
    </dgm:pt>
    <dgm:pt modelId="{AB231201-9F1F-4C3E-BF78-F96711E3312C}" type="pres">
      <dgm:prSet presAssocID="{D083781D-5F26-48F3-98DA-8D67BCDAE4C4}" presName="textRect" presStyleLbl="revTx" presStyleIdx="0" presStyleCnt="2">
        <dgm:presLayoutVars>
          <dgm:chMax val="1"/>
          <dgm:chPref val="1"/>
        </dgm:presLayoutVars>
      </dgm:prSet>
      <dgm:spPr/>
    </dgm:pt>
    <dgm:pt modelId="{A6357CF3-4783-4759-9A25-3509F02572A0}" type="pres">
      <dgm:prSet presAssocID="{8102F024-F2EB-43CE-AD18-AE76965CB864}" presName="sibTrans" presStyleCnt="0"/>
      <dgm:spPr/>
    </dgm:pt>
    <dgm:pt modelId="{69813A27-C646-4CFE-97EE-4AE8835D4E3F}" type="pres">
      <dgm:prSet presAssocID="{9D6270E0-BFBD-4646-B723-658E61D98228}" presName="compNode" presStyleCnt="0"/>
      <dgm:spPr/>
    </dgm:pt>
    <dgm:pt modelId="{0906F51C-29E4-4FBE-A5F8-8FCF7776A3E3}" type="pres">
      <dgm:prSet presAssocID="{9D6270E0-BFBD-4646-B723-658E61D98228}" presName="iconBgRect" presStyleLbl="bgShp" presStyleIdx="1" presStyleCnt="2"/>
      <dgm:spPr/>
    </dgm:pt>
    <dgm:pt modelId="{696F50A9-5B58-4A34-A51F-ED2CEB656D63}" type="pres">
      <dgm:prSet presAssocID="{9D6270E0-BFBD-4646-B723-658E61D9822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ailboat"/>
        </a:ext>
      </dgm:extLst>
    </dgm:pt>
    <dgm:pt modelId="{A617AB6F-C569-4FE5-888D-D8F5A551FED2}" type="pres">
      <dgm:prSet presAssocID="{9D6270E0-BFBD-4646-B723-658E61D98228}" presName="spaceRect" presStyleCnt="0"/>
      <dgm:spPr/>
    </dgm:pt>
    <dgm:pt modelId="{E6E9D621-7D2C-4FDF-BA2F-5398D70D5C68}" type="pres">
      <dgm:prSet presAssocID="{9D6270E0-BFBD-4646-B723-658E61D98228}" presName="textRect" presStyleLbl="revTx" presStyleIdx="1" presStyleCnt="2">
        <dgm:presLayoutVars>
          <dgm:chMax val="1"/>
          <dgm:chPref val="1"/>
        </dgm:presLayoutVars>
      </dgm:prSet>
      <dgm:spPr/>
    </dgm:pt>
  </dgm:ptLst>
  <dgm:cxnLst>
    <dgm:cxn modelId="{E0D5963D-39B2-4949-9D96-E865B6E749D7}" type="presOf" srcId="{240368A8-0A5D-4E05-93EF-56E82EC786F1}" destId="{FDB4E668-C480-4279-93BD-83590D8744D0}" srcOrd="0" destOrd="0" presId="urn:microsoft.com/office/officeart/2018/5/layout/IconCircleLabelList"/>
    <dgm:cxn modelId="{F844AC51-0DE5-412B-95AC-C2E7C228A920}" srcId="{240368A8-0A5D-4E05-93EF-56E82EC786F1}" destId="{D083781D-5F26-48F3-98DA-8D67BCDAE4C4}" srcOrd="0" destOrd="0" parTransId="{742C07C8-03B8-4C3B-923B-E4AC84EDD207}" sibTransId="{8102F024-F2EB-43CE-AD18-AE76965CB864}"/>
    <dgm:cxn modelId="{AD337B6E-DF1D-46BC-B150-81AADF8D05A8}" type="presOf" srcId="{D083781D-5F26-48F3-98DA-8D67BCDAE4C4}" destId="{AB231201-9F1F-4C3E-BF78-F96711E3312C}" srcOrd="0" destOrd="0" presId="urn:microsoft.com/office/officeart/2018/5/layout/IconCircleLabelList"/>
    <dgm:cxn modelId="{95E68481-DD0D-4D98-9199-6849CAF0E763}" srcId="{240368A8-0A5D-4E05-93EF-56E82EC786F1}" destId="{9D6270E0-BFBD-4646-B723-658E61D98228}" srcOrd="1" destOrd="0" parTransId="{AC8DBEF4-27E8-46D8-82BA-729974E1EABF}" sibTransId="{03C3E933-3776-4B61-8116-BE0759D8A360}"/>
    <dgm:cxn modelId="{843352C5-1E4A-47EE-9F5B-EC9B8E14528D}" type="presOf" srcId="{9D6270E0-BFBD-4646-B723-658E61D98228}" destId="{E6E9D621-7D2C-4FDF-BA2F-5398D70D5C68}" srcOrd="0" destOrd="0" presId="urn:microsoft.com/office/officeart/2018/5/layout/IconCircleLabelList"/>
    <dgm:cxn modelId="{D9AF3B86-71E5-4CB7-B352-50169A9468F4}" type="presParOf" srcId="{FDB4E668-C480-4279-93BD-83590D8744D0}" destId="{880AF95E-95F6-4251-8D2D-555682E600F8}" srcOrd="0" destOrd="0" presId="urn:microsoft.com/office/officeart/2018/5/layout/IconCircleLabelList"/>
    <dgm:cxn modelId="{BE793D73-B6C8-46D8-B9F9-E266D636903F}" type="presParOf" srcId="{880AF95E-95F6-4251-8D2D-555682E600F8}" destId="{4BAA0A6E-2FB6-488A-A863-666FDD347041}" srcOrd="0" destOrd="0" presId="urn:microsoft.com/office/officeart/2018/5/layout/IconCircleLabelList"/>
    <dgm:cxn modelId="{8278F015-60B9-40B8-8FF8-172C9CF792B1}" type="presParOf" srcId="{880AF95E-95F6-4251-8D2D-555682E600F8}" destId="{018E3254-9F6D-46DF-B0E1-E2866124FCBE}" srcOrd="1" destOrd="0" presId="urn:microsoft.com/office/officeart/2018/5/layout/IconCircleLabelList"/>
    <dgm:cxn modelId="{B75017C9-EEEF-4BAE-A95B-F21D0106227C}" type="presParOf" srcId="{880AF95E-95F6-4251-8D2D-555682E600F8}" destId="{C18A74A6-7876-42F7-BE9E-02E98E393C69}" srcOrd="2" destOrd="0" presId="urn:microsoft.com/office/officeart/2018/5/layout/IconCircleLabelList"/>
    <dgm:cxn modelId="{102E1DE0-4448-4FC0-8A85-721D09BA9730}" type="presParOf" srcId="{880AF95E-95F6-4251-8D2D-555682E600F8}" destId="{AB231201-9F1F-4C3E-BF78-F96711E3312C}" srcOrd="3" destOrd="0" presId="urn:microsoft.com/office/officeart/2018/5/layout/IconCircleLabelList"/>
    <dgm:cxn modelId="{0E949ACD-A064-4A8B-AE61-7A093D88ACC3}" type="presParOf" srcId="{FDB4E668-C480-4279-93BD-83590D8744D0}" destId="{A6357CF3-4783-4759-9A25-3509F02572A0}" srcOrd="1" destOrd="0" presId="urn:microsoft.com/office/officeart/2018/5/layout/IconCircleLabelList"/>
    <dgm:cxn modelId="{C5C776FE-F574-4EE1-9CCE-4C90B3A40047}" type="presParOf" srcId="{FDB4E668-C480-4279-93BD-83590D8744D0}" destId="{69813A27-C646-4CFE-97EE-4AE8835D4E3F}" srcOrd="2" destOrd="0" presId="urn:microsoft.com/office/officeart/2018/5/layout/IconCircleLabelList"/>
    <dgm:cxn modelId="{4414CD1E-21CA-45D9-9019-C239C4F7F841}" type="presParOf" srcId="{69813A27-C646-4CFE-97EE-4AE8835D4E3F}" destId="{0906F51C-29E4-4FBE-A5F8-8FCF7776A3E3}" srcOrd="0" destOrd="0" presId="urn:microsoft.com/office/officeart/2018/5/layout/IconCircleLabelList"/>
    <dgm:cxn modelId="{0DD0E2DD-D6E8-468E-937A-797C69AAE0A6}" type="presParOf" srcId="{69813A27-C646-4CFE-97EE-4AE8835D4E3F}" destId="{696F50A9-5B58-4A34-A51F-ED2CEB656D63}" srcOrd="1" destOrd="0" presId="urn:microsoft.com/office/officeart/2018/5/layout/IconCircleLabelList"/>
    <dgm:cxn modelId="{DEC2CB4B-4F72-4C9C-8304-2AFEA4C49B05}" type="presParOf" srcId="{69813A27-C646-4CFE-97EE-4AE8835D4E3F}" destId="{A617AB6F-C569-4FE5-888D-D8F5A551FED2}" srcOrd="2" destOrd="0" presId="urn:microsoft.com/office/officeart/2018/5/layout/IconCircleLabelList"/>
    <dgm:cxn modelId="{9A7E6067-6235-4F03-99B8-85A59C48DA98}" type="presParOf" srcId="{69813A27-C646-4CFE-97EE-4AE8835D4E3F}" destId="{E6E9D621-7D2C-4FDF-BA2F-5398D70D5C68}"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77E350-FF37-4A28-AF7A-41B00873B3CA}">
      <dsp:nvSpPr>
        <dsp:cNvPr id="0" name=""/>
        <dsp:cNvSpPr/>
      </dsp:nvSpPr>
      <dsp:spPr>
        <a:xfrm>
          <a:off x="0" y="4357"/>
          <a:ext cx="5959475" cy="92817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470745-7C9F-4206-93F9-D97FDCECD4D7}">
      <dsp:nvSpPr>
        <dsp:cNvPr id="0" name=""/>
        <dsp:cNvSpPr/>
      </dsp:nvSpPr>
      <dsp:spPr>
        <a:xfrm>
          <a:off x="280773" y="213197"/>
          <a:ext cx="510497" cy="5104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8117BDC5-3BD4-4DA8-A275-3D99F2186FB0}">
      <dsp:nvSpPr>
        <dsp:cNvPr id="0" name=""/>
        <dsp:cNvSpPr/>
      </dsp:nvSpPr>
      <dsp:spPr>
        <a:xfrm>
          <a:off x="1072045" y="4357"/>
          <a:ext cx="4887429" cy="928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32" tIns="98232" rIns="98232" bIns="98232" numCol="1" spcCol="1270" anchor="ctr" anchorCtr="0">
          <a:noAutofit/>
        </a:bodyPr>
        <a:lstStyle/>
        <a:p>
          <a:pPr marL="0" lvl="0" indent="0" algn="l" defTabSz="755650">
            <a:lnSpc>
              <a:spcPct val="90000"/>
            </a:lnSpc>
            <a:spcBef>
              <a:spcPct val="0"/>
            </a:spcBef>
            <a:spcAft>
              <a:spcPct val="35000"/>
            </a:spcAft>
            <a:buNone/>
          </a:pPr>
          <a:r>
            <a:rPr lang="en-GB" sz="1700" kern="1200" baseline="0"/>
            <a:t>How does belief in a Higher Being who knows my innermost thoughts and feelings affect my desire to endure the hardships and challenges that I face? </a:t>
          </a:r>
          <a:endParaRPr lang="en-US" sz="1700" kern="1200"/>
        </a:p>
      </dsp:txBody>
      <dsp:txXfrm>
        <a:off x="1072045" y="4357"/>
        <a:ext cx="4887429" cy="928177"/>
      </dsp:txXfrm>
    </dsp:sp>
    <dsp:sp modelId="{AF1FE2A0-4C12-43ED-9464-78C531DA4571}">
      <dsp:nvSpPr>
        <dsp:cNvPr id="0" name=""/>
        <dsp:cNvSpPr/>
      </dsp:nvSpPr>
      <dsp:spPr>
        <a:xfrm>
          <a:off x="0" y="1164579"/>
          <a:ext cx="5959475" cy="92817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DC4F69-AEA0-4787-A2EA-CE832BD9231F}">
      <dsp:nvSpPr>
        <dsp:cNvPr id="0" name=""/>
        <dsp:cNvSpPr/>
      </dsp:nvSpPr>
      <dsp:spPr>
        <a:xfrm>
          <a:off x="280773" y="1373419"/>
          <a:ext cx="510497" cy="5104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C9219A0E-0AB5-41D9-BBE7-6C2CEF9CE857}">
      <dsp:nvSpPr>
        <dsp:cNvPr id="0" name=""/>
        <dsp:cNvSpPr/>
      </dsp:nvSpPr>
      <dsp:spPr>
        <a:xfrm>
          <a:off x="1072045" y="1164579"/>
          <a:ext cx="4887429" cy="928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32" tIns="98232" rIns="98232" bIns="98232" numCol="1" spcCol="1270" anchor="ctr" anchorCtr="0">
          <a:noAutofit/>
        </a:bodyPr>
        <a:lstStyle/>
        <a:p>
          <a:pPr marL="0" lvl="0" indent="0" algn="l" defTabSz="755650">
            <a:lnSpc>
              <a:spcPct val="90000"/>
            </a:lnSpc>
            <a:spcBef>
              <a:spcPct val="0"/>
            </a:spcBef>
            <a:spcAft>
              <a:spcPct val="35000"/>
            </a:spcAft>
            <a:buNone/>
          </a:pPr>
          <a:r>
            <a:rPr lang="en-GB" sz="1700" kern="1200" baseline="0"/>
            <a:t>How does it affect my desire to want to stay true my beliefs? </a:t>
          </a:r>
          <a:endParaRPr lang="en-US" sz="1700" kern="1200"/>
        </a:p>
      </dsp:txBody>
      <dsp:txXfrm>
        <a:off x="1072045" y="1164579"/>
        <a:ext cx="4887429" cy="928177"/>
      </dsp:txXfrm>
    </dsp:sp>
    <dsp:sp modelId="{9534E01E-5919-4F34-8E61-E5A92E3F5362}">
      <dsp:nvSpPr>
        <dsp:cNvPr id="0" name=""/>
        <dsp:cNvSpPr/>
      </dsp:nvSpPr>
      <dsp:spPr>
        <a:xfrm>
          <a:off x="0" y="2324801"/>
          <a:ext cx="5959475" cy="92817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C22F92-899D-4B08-B4E4-8AD29D655CD1}">
      <dsp:nvSpPr>
        <dsp:cNvPr id="0" name=""/>
        <dsp:cNvSpPr/>
      </dsp:nvSpPr>
      <dsp:spPr>
        <a:xfrm>
          <a:off x="280773" y="2533641"/>
          <a:ext cx="510497" cy="5104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48DAC2D3-9462-450B-82F0-62C9C3E3677E}">
      <dsp:nvSpPr>
        <dsp:cNvPr id="0" name=""/>
        <dsp:cNvSpPr/>
      </dsp:nvSpPr>
      <dsp:spPr>
        <a:xfrm>
          <a:off x="1072045" y="2324801"/>
          <a:ext cx="4887429" cy="928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32" tIns="98232" rIns="98232" bIns="98232" numCol="1" spcCol="1270" anchor="ctr" anchorCtr="0">
          <a:noAutofit/>
        </a:bodyPr>
        <a:lstStyle/>
        <a:p>
          <a:pPr marL="0" lvl="0" indent="0" algn="l" defTabSz="755650">
            <a:lnSpc>
              <a:spcPct val="90000"/>
            </a:lnSpc>
            <a:spcBef>
              <a:spcPct val="0"/>
            </a:spcBef>
            <a:spcAft>
              <a:spcPct val="35000"/>
            </a:spcAft>
            <a:buNone/>
          </a:pPr>
          <a:r>
            <a:rPr lang="en-GB" sz="1700" kern="1200" baseline="0"/>
            <a:t>How does my belief in a Higher Being affect how I understand true ‘success?’ </a:t>
          </a:r>
          <a:endParaRPr lang="en-US" sz="1700" kern="1200"/>
        </a:p>
      </dsp:txBody>
      <dsp:txXfrm>
        <a:off x="1072045" y="2324801"/>
        <a:ext cx="4887429" cy="928177"/>
      </dsp:txXfrm>
    </dsp:sp>
    <dsp:sp modelId="{4A8C07F0-8E43-45EB-AD42-F4B684705441}">
      <dsp:nvSpPr>
        <dsp:cNvPr id="0" name=""/>
        <dsp:cNvSpPr/>
      </dsp:nvSpPr>
      <dsp:spPr>
        <a:xfrm>
          <a:off x="0" y="3485023"/>
          <a:ext cx="5959475" cy="92817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04E0B8-4D65-42BB-B23E-29CA973524C3}">
      <dsp:nvSpPr>
        <dsp:cNvPr id="0" name=""/>
        <dsp:cNvSpPr/>
      </dsp:nvSpPr>
      <dsp:spPr>
        <a:xfrm>
          <a:off x="280773" y="3693863"/>
          <a:ext cx="510497" cy="51049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6FDA6740-5806-444A-B017-CBCBDFFCB8EC}">
      <dsp:nvSpPr>
        <dsp:cNvPr id="0" name=""/>
        <dsp:cNvSpPr/>
      </dsp:nvSpPr>
      <dsp:spPr>
        <a:xfrm>
          <a:off x="1072045" y="3485023"/>
          <a:ext cx="4887429" cy="928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32" tIns="98232" rIns="98232" bIns="98232" numCol="1" spcCol="1270" anchor="ctr" anchorCtr="0">
          <a:noAutofit/>
        </a:bodyPr>
        <a:lstStyle/>
        <a:p>
          <a:pPr marL="0" lvl="0" indent="0" algn="l" defTabSz="755650">
            <a:lnSpc>
              <a:spcPct val="90000"/>
            </a:lnSpc>
            <a:spcBef>
              <a:spcPct val="0"/>
            </a:spcBef>
            <a:spcAft>
              <a:spcPct val="35000"/>
            </a:spcAft>
            <a:buNone/>
          </a:pPr>
          <a:r>
            <a:rPr lang="en-GB" sz="1700" kern="1200" baseline="0"/>
            <a:t>What do I think I need to do more of, in order to stay true to what I believe?</a:t>
          </a:r>
          <a:endParaRPr lang="en-US" sz="1700" kern="1200"/>
        </a:p>
      </dsp:txBody>
      <dsp:txXfrm>
        <a:off x="1072045" y="3485023"/>
        <a:ext cx="4887429" cy="928177"/>
      </dsp:txXfrm>
    </dsp:sp>
    <dsp:sp modelId="{0DD43E08-E4AA-4B0F-B07B-7EE0A65C79FE}">
      <dsp:nvSpPr>
        <dsp:cNvPr id="0" name=""/>
        <dsp:cNvSpPr/>
      </dsp:nvSpPr>
      <dsp:spPr>
        <a:xfrm>
          <a:off x="0" y="4645245"/>
          <a:ext cx="5959475" cy="928177"/>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AFEFC9-DFE0-4F35-8252-BF8A3BD5BBB1}">
      <dsp:nvSpPr>
        <dsp:cNvPr id="0" name=""/>
        <dsp:cNvSpPr/>
      </dsp:nvSpPr>
      <dsp:spPr>
        <a:xfrm>
          <a:off x="280773" y="4854085"/>
          <a:ext cx="510497" cy="51049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0945C672-F738-4964-875D-3553F8BCE148}">
      <dsp:nvSpPr>
        <dsp:cNvPr id="0" name=""/>
        <dsp:cNvSpPr/>
      </dsp:nvSpPr>
      <dsp:spPr>
        <a:xfrm>
          <a:off x="1072045" y="4645245"/>
          <a:ext cx="4887429" cy="928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32" tIns="98232" rIns="98232" bIns="98232" numCol="1" spcCol="1270" anchor="ctr" anchorCtr="0">
          <a:noAutofit/>
        </a:bodyPr>
        <a:lstStyle/>
        <a:p>
          <a:pPr marL="0" lvl="0" indent="0" algn="l" defTabSz="755650">
            <a:lnSpc>
              <a:spcPct val="90000"/>
            </a:lnSpc>
            <a:spcBef>
              <a:spcPct val="0"/>
            </a:spcBef>
            <a:spcAft>
              <a:spcPct val="35000"/>
            </a:spcAft>
            <a:buNone/>
          </a:pPr>
          <a:r>
            <a:rPr lang="en-GB" sz="1700" kern="1200" baseline="0"/>
            <a:t>How does this affect my energy levels and my desire to strive to succeed?</a:t>
          </a:r>
          <a:endParaRPr lang="en-US" sz="1700" kern="1200"/>
        </a:p>
      </dsp:txBody>
      <dsp:txXfrm>
        <a:off x="1072045" y="4645245"/>
        <a:ext cx="4887429" cy="9281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A49E45-6158-4EFE-ABE4-167C61CD5C0E}">
      <dsp:nvSpPr>
        <dsp:cNvPr id="0" name=""/>
        <dsp:cNvSpPr/>
      </dsp:nvSpPr>
      <dsp:spPr>
        <a:xfrm>
          <a:off x="0" y="4357"/>
          <a:ext cx="5959475" cy="92817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18C292-4B59-4265-B61D-FB706766D9FF}">
      <dsp:nvSpPr>
        <dsp:cNvPr id="0" name=""/>
        <dsp:cNvSpPr/>
      </dsp:nvSpPr>
      <dsp:spPr>
        <a:xfrm>
          <a:off x="280773" y="213197"/>
          <a:ext cx="510497" cy="5104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9E537FBD-2E5E-46D5-99A2-BEEB7B1D2E0F}">
      <dsp:nvSpPr>
        <dsp:cNvPr id="0" name=""/>
        <dsp:cNvSpPr/>
      </dsp:nvSpPr>
      <dsp:spPr>
        <a:xfrm>
          <a:off x="1072045" y="4357"/>
          <a:ext cx="4887429" cy="928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32" tIns="98232" rIns="98232" bIns="98232" numCol="1" spcCol="1270" anchor="ctr" anchorCtr="0">
          <a:noAutofit/>
        </a:bodyPr>
        <a:lstStyle/>
        <a:p>
          <a:pPr marL="0" lvl="0" indent="0" algn="l" defTabSz="800100">
            <a:lnSpc>
              <a:spcPct val="90000"/>
            </a:lnSpc>
            <a:spcBef>
              <a:spcPct val="0"/>
            </a:spcBef>
            <a:spcAft>
              <a:spcPct val="35000"/>
            </a:spcAft>
            <a:buNone/>
          </a:pPr>
          <a:r>
            <a:rPr lang="en-US" sz="1800" kern="1200"/>
            <a:t>How do I feel when others ‘break the rules’? How does this impact me?</a:t>
          </a:r>
        </a:p>
      </dsp:txBody>
      <dsp:txXfrm>
        <a:off x="1072045" y="4357"/>
        <a:ext cx="4887429" cy="928177"/>
      </dsp:txXfrm>
    </dsp:sp>
    <dsp:sp modelId="{D1F455BC-5B90-41AE-B192-FC306D00429E}">
      <dsp:nvSpPr>
        <dsp:cNvPr id="0" name=""/>
        <dsp:cNvSpPr/>
      </dsp:nvSpPr>
      <dsp:spPr>
        <a:xfrm>
          <a:off x="0" y="1164579"/>
          <a:ext cx="5959475" cy="92817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463B4F-ED0E-4252-8241-0F31BFFA3E8D}">
      <dsp:nvSpPr>
        <dsp:cNvPr id="0" name=""/>
        <dsp:cNvSpPr/>
      </dsp:nvSpPr>
      <dsp:spPr>
        <a:xfrm>
          <a:off x="280773" y="1373419"/>
          <a:ext cx="510497" cy="5104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618C392F-76C8-4D89-B010-C99C9829A856}">
      <dsp:nvSpPr>
        <dsp:cNvPr id="0" name=""/>
        <dsp:cNvSpPr/>
      </dsp:nvSpPr>
      <dsp:spPr>
        <a:xfrm>
          <a:off x="1072045" y="1164579"/>
          <a:ext cx="4887429" cy="928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32" tIns="98232" rIns="98232" bIns="98232" numCol="1" spcCol="1270" anchor="ctr" anchorCtr="0">
          <a:noAutofit/>
        </a:bodyPr>
        <a:lstStyle/>
        <a:p>
          <a:pPr marL="0" lvl="0" indent="0" algn="l" defTabSz="800100">
            <a:lnSpc>
              <a:spcPct val="90000"/>
            </a:lnSpc>
            <a:spcBef>
              <a:spcPct val="0"/>
            </a:spcBef>
            <a:spcAft>
              <a:spcPct val="35000"/>
            </a:spcAft>
            <a:buNone/>
          </a:pPr>
          <a:r>
            <a:rPr lang="en-US" sz="1800" kern="1200"/>
            <a:t>How do I feel when others break their promises to me? How does this affect my tust for others? How does this affect our relationship?</a:t>
          </a:r>
        </a:p>
      </dsp:txBody>
      <dsp:txXfrm>
        <a:off x="1072045" y="1164579"/>
        <a:ext cx="4887429" cy="928177"/>
      </dsp:txXfrm>
    </dsp:sp>
    <dsp:sp modelId="{4BAF4A38-AB2E-4A9F-A547-754B8BF204AC}">
      <dsp:nvSpPr>
        <dsp:cNvPr id="0" name=""/>
        <dsp:cNvSpPr/>
      </dsp:nvSpPr>
      <dsp:spPr>
        <a:xfrm>
          <a:off x="0" y="2324801"/>
          <a:ext cx="5959475" cy="92817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5D17A2-AA07-46F7-914E-637E7582989E}">
      <dsp:nvSpPr>
        <dsp:cNvPr id="0" name=""/>
        <dsp:cNvSpPr/>
      </dsp:nvSpPr>
      <dsp:spPr>
        <a:xfrm>
          <a:off x="280773" y="2533641"/>
          <a:ext cx="510497" cy="5104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8EA3A076-136E-40B4-92F3-EE35D766CCB2}">
      <dsp:nvSpPr>
        <dsp:cNvPr id="0" name=""/>
        <dsp:cNvSpPr/>
      </dsp:nvSpPr>
      <dsp:spPr>
        <a:xfrm>
          <a:off x="1072045" y="2324801"/>
          <a:ext cx="4887429" cy="928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32" tIns="98232" rIns="98232" bIns="98232" numCol="1" spcCol="1270" anchor="ctr" anchorCtr="0">
          <a:noAutofit/>
        </a:bodyPr>
        <a:lstStyle/>
        <a:p>
          <a:pPr marL="0" lvl="0" indent="0" algn="l" defTabSz="800100">
            <a:lnSpc>
              <a:spcPct val="90000"/>
            </a:lnSpc>
            <a:spcBef>
              <a:spcPct val="0"/>
            </a:spcBef>
            <a:spcAft>
              <a:spcPct val="35000"/>
            </a:spcAft>
            <a:buNone/>
          </a:pPr>
          <a:r>
            <a:rPr lang="en-US" sz="1800" kern="1200"/>
            <a:t>Do I feel that others should put more effort into practicing what they preach?</a:t>
          </a:r>
        </a:p>
      </dsp:txBody>
      <dsp:txXfrm>
        <a:off x="1072045" y="2324801"/>
        <a:ext cx="4887429" cy="928177"/>
      </dsp:txXfrm>
    </dsp:sp>
    <dsp:sp modelId="{BBF55112-0892-4A6C-B679-B8FBCC3C758A}">
      <dsp:nvSpPr>
        <dsp:cNvPr id="0" name=""/>
        <dsp:cNvSpPr/>
      </dsp:nvSpPr>
      <dsp:spPr>
        <a:xfrm>
          <a:off x="0" y="3485023"/>
          <a:ext cx="5959475" cy="92817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DB0EC5-ADA5-4D4C-90A1-334E1F03CEB6}">
      <dsp:nvSpPr>
        <dsp:cNvPr id="0" name=""/>
        <dsp:cNvSpPr/>
      </dsp:nvSpPr>
      <dsp:spPr>
        <a:xfrm>
          <a:off x="280773" y="3693863"/>
          <a:ext cx="510497" cy="51049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33E78CA2-163B-48BF-8E19-E37CCC698FF9}">
      <dsp:nvSpPr>
        <dsp:cNvPr id="0" name=""/>
        <dsp:cNvSpPr/>
      </dsp:nvSpPr>
      <dsp:spPr>
        <a:xfrm>
          <a:off x="1072045" y="3485023"/>
          <a:ext cx="4887429" cy="928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32" tIns="98232" rIns="98232" bIns="98232" numCol="1" spcCol="1270" anchor="ctr" anchorCtr="0">
          <a:noAutofit/>
        </a:bodyPr>
        <a:lstStyle/>
        <a:p>
          <a:pPr marL="0" lvl="0" indent="0" algn="l" defTabSz="800100">
            <a:lnSpc>
              <a:spcPct val="90000"/>
            </a:lnSpc>
            <a:spcBef>
              <a:spcPct val="0"/>
            </a:spcBef>
            <a:spcAft>
              <a:spcPct val="35000"/>
            </a:spcAft>
            <a:buNone/>
          </a:pPr>
          <a:r>
            <a:rPr lang="en-US" sz="1800" kern="1200"/>
            <a:t>Do I wish that others would do what they say more?</a:t>
          </a:r>
        </a:p>
      </dsp:txBody>
      <dsp:txXfrm>
        <a:off x="1072045" y="3485023"/>
        <a:ext cx="4887429" cy="928177"/>
      </dsp:txXfrm>
    </dsp:sp>
    <dsp:sp modelId="{CEFDF59D-972B-48CC-9758-7311D52D7A00}">
      <dsp:nvSpPr>
        <dsp:cNvPr id="0" name=""/>
        <dsp:cNvSpPr/>
      </dsp:nvSpPr>
      <dsp:spPr>
        <a:xfrm>
          <a:off x="0" y="4645245"/>
          <a:ext cx="5959475" cy="928177"/>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2ABD1F-E079-4906-B391-71FBE4353737}">
      <dsp:nvSpPr>
        <dsp:cNvPr id="0" name=""/>
        <dsp:cNvSpPr/>
      </dsp:nvSpPr>
      <dsp:spPr>
        <a:xfrm>
          <a:off x="280773" y="4854085"/>
          <a:ext cx="510497" cy="51049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AD004969-B265-4287-ADD4-F973CB144AE7}">
      <dsp:nvSpPr>
        <dsp:cNvPr id="0" name=""/>
        <dsp:cNvSpPr/>
      </dsp:nvSpPr>
      <dsp:spPr>
        <a:xfrm>
          <a:off x="1072045" y="4645245"/>
          <a:ext cx="4887429" cy="928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32" tIns="98232" rIns="98232" bIns="98232" numCol="1" spcCol="1270" anchor="ctr" anchorCtr="0">
          <a:noAutofit/>
        </a:bodyPr>
        <a:lstStyle/>
        <a:p>
          <a:pPr marL="0" lvl="0" indent="0" algn="l" defTabSz="800100">
            <a:lnSpc>
              <a:spcPct val="90000"/>
            </a:lnSpc>
            <a:spcBef>
              <a:spcPct val="0"/>
            </a:spcBef>
            <a:spcAft>
              <a:spcPct val="35000"/>
            </a:spcAft>
            <a:buNone/>
          </a:pPr>
          <a:r>
            <a:rPr lang="en-US" sz="1800" kern="1200"/>
            <a:t>Do I feel let down by others? Do I let myself down in the same way?</a:t>
          </a:r>
        </a:p>
      </dsp:txBody>
      <dsp:txXfrm>
        <a:off x="1072045" y="4645245"/>
        <a:ext cx="4887429" cy="9281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3B3BF-24A1-4D5D-9809-7A469838379E}">
      <dsp:nvSpPr>
        <dsp:cNvPr id="0" name=""/>
        <dsp:cNvSpPr/>
      </dsp:nvSpPr>
      <dsp:spPr>
        <a:xfrm>
          <a:off x="0" y="2315"/>
          <a:ext cx="6506304" cy="117330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17E103-C624-466F-94CD-D53920A5A412}">
      <dsp:nvSpPr>
        <dsp:cNvPr id="0" name=""/>
        <dsp:cNvSpPr/>
      </dsp:nvSpPr>
      <dsp:spPr>
        <a:xfrm>
          <a:off x="354925" y="266309"/>
          <a:ext cx="645319" cy="6453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8FC0E940-071C-4C30-89CC-D26453ECB03E}">
      <dsp:nvSpPr>
        <dsp:cNvPr id="0" name=""/>
        <dsp:cNvSpPr/>
      </dsp:nvSpPr>
      <dsp:spPr>
        <a:xfrm>
          <a:off x="1355170" y="2315"/>
          <a:ext cx="5151133"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marL="0" lvl="0" indent="0" algn="l" defTabSz="755650">
            <a:lnSpc>
              <a:spcPct val="90000"/>
            </a:lnSpc>
            <a:spcBef>
              <a:spcPct val="0"/>
            </a:spcBef>
            <a:spcAft>
              <a:spcPct val="35000"/>
            </a:spcAft>
            <a:buNone/>
          </a:pPr>
          <a:r>
            <a:rPr lang="en-US" sz="1700" kern="1200"/>
            <a:t>What makes a team work well together?</a:t>
          </a:r>
        </a:p>
      </dsp:txBody>
      <dsp:txXfrm>
        <a:off x="1355170" y="2315"/>
        <a:ext cx="5151133" cy="1173307"/>
      </dsp:txXfrm>
    </dsp:sp>
    <dsp:sp modelId="{2C2D78A8-FF39-4318-A24A-20A29BDC6B8A}">
      <dsp:nvSpPr>
        <dsp:cNvPr id="0" name=""/>
        <dsp:cNvSpPr/>
      </dsp:nvSpPr>
      <dsp:spPr>
        <a:xfrm>
          <a:off x="0" y="1468949"/>
          <a:ext cx="6506304" cy="117330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9A6410-3C02-4F52-AED5-250AEBFEE82F}">
      <dsp:nvSpPr>
        <dsp:cNvPr id="0" name=""/>
        <dsp:cNvSpPr/>
      </dsp:nvSpPr>
      <dsp:spPr>
        <a:xfrm>
          <a:off x="354925" y="1732943"/>
          <a:ext cx="645319" cy="6453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621FF40E-5787-43B6-B837-2F3134B0C397}">
      <dsp:nvSpPr>
        <dsp:cNvPr id="0" name=""/>
        <dsp:cNvSpPr/>
      </dsp:nvSpPr>
      <dsp:spPr>
        <a:xfrm>
          <a:off x="1355170" y="1468949"/>
          <a:ext cx="5151133"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marL="0" lvl="0" indent="0" algn="l" defTabSz="755650">
            <a:lnSpc>
              <a:spcPct val="90000"/>
            </a:lnSpc>
            <a:spcBef>
              <a:spcPct val="0"/>
            </a:spcBef>
            <a:spcAft>
              <a:spcPct val="35000"/>
            </a:spcAft>
            <a:buNone/>
          </a:pPr>
          <a:r>
            <a:rPr lang="en-US" sz="1700" kern="1200"/>
            <a:t>What makes others ‘good team players’ and why?</a:t>
          </a:r>
        </a:p>
      </dsp:txBody>
      <dsp:txXfrm>
        <a:off x="1355170" y="1468949"/>
        <a:ext cx="5151133" cy="1173307"/>
      </dsp:txXfrm>
    </dsp:sp>
    <dsp:sp modelId="{DAEAD61D-4458-4FCA-AB86-0A3039E411F7}">
      <dsp:nvSpPr>
        <dsp:cNvPr id="0" name=""/>
        <dsp:cNvSpPr/>
      </dsp:nvSpPr>
      <dsp:spPr>
        <a:xfrm>
          <a:off x="0" y="2935583"/>
          <a:ext cx="6506304" cy="117330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CF35D6-0EC0-4C12-891D-017E961C0B3C}">
      <dsp:nvSpPr>
        <dsp:cNvPr id="0" name=""/>
        <dsp:cNvSpPr/>
      </dsp:nvSpPr>
      <dsp:spPr>
        <a:xfrm>
          <a:off x="354925" y="3199577"/>
          <a:ext cx="645319" cy="6453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F53D4022-8A62-4949-99FE-2FAE9D3AA6E1}">
      <dsp:nvSpPr>
        <dsp:cNvPr id="0" name=""/>
        <dsp:cNvSpPr/>
      </dsp:nvSpPr>
      <dsp:spPr>
        <a:xfrm>
          <a:off x="1355170" y="2935583"/>
          <a:ext cx="5151133"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marL="0" lvl="0" indent="0" algn="l" defTabSz="755650">
            <a:lnSpc>
              <a:spcPct val="90000"/>
            </a:lnSpc>
            <a:spcBef>
              <a:spcPct val="0"/>
            </a:spcBef>
            <a:spcAft>
              <a:spcPct val="35000"/>
            </a:spcAft>
            <a:buNone/>
          </a:pPr>
          <a:r>
            <a:rPr lang="en-US" sz="1700" kern="1200"/>
            <a:t>What makes it more likely that a team will succeed in a project/game/achievement?</a:t>
          </a:r>
        </a:p>
      </dsp:txBody>
      <dsp:txXfrm>
        <a:off x="1355170" y="2935583"/>
        <a:ext cx="5151133" cy="1173307"/>
      </dsp:txXfrm>
    </dsp:sp>
    <dsp:sp modelId="{DAF1CAF2-6234-4AF0-BD48-D73D2E661C46}">
      <dsp:nvSpPr>
        <dsp:cNvPr id="0" name=""/>
        <dsp:cNvSpPr/>
      </dsp:nvSpPr>
      <dsp:spPr>
        <a:xfrm>
          <a:off x="0" y="4402217"/>
          <a:ext cx="6506304" cy="117330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06AD86-D265-42A5-BBE8-38E850BC5803}">
      <dsp:nvSpPr>
        <dsp:cNvPr id="0" name=""/>
        <dsp:cNvSpPr/>
      </dsp:nvSpPr>
      <dsp:spPr>
        <a:xfrm>
          <a:off x="354925" y="4666211"/>
          <a:ext cx="645319" cy="64531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8C0C8C9C-08D7-4523-B724-6F7166CCA1DE}">
      <dsp:nvSpPr>
        <dsp:cNvPr id="0" name=""/>
        <dsp:cNvSpPr/>
      </dsp:nvSpPr>
      <dsp:spPr>
        <a:xfrm>
          <a:off x="1355170" y="4402217"/>
          <a:ext cx="5151133"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marL="0" lvl="0" indent="0" algn="l" defTabSz="755650">
            <a:lnSpc>
              <a:spcPct val="90000"/>
            </a:lnSpc>
            <a:spcBef>
              <a:spcPct val="0"/>
            </a:spcBef>
            <a:spcAft>
              <a:spcPct val="35000"/>
            </a:spcAft>
            <a:buNone/>
          </a:pPr>
          <a:r>
            <a:rPr lang="en-US" sz="1700" kern="1200"/>
            <a:t>What  potential harm can the sloth of others bring to my team work? How does this affect how I feel towards others? How does this affect my own desire to put in effort into team work? </a:t>
          </a:r>
        </a:p>
      </dsp:txBody>
      <dsp:txXfrm>
        <a:off x="1355170" y="4402217"/>
        <a:ext cx="5151133" cy="11733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566D5-8C34-4A46-9952-72EF0AC63070}">
      <dsp:nvSpPr>
        <dsp:cNvPr id="0" name=""/>
        <dsp:cNvSpPr/>
      </dsp:nvSpPr>
      <dsp:spPr>
        <a:xfrm>
          <a:off x="0" y="680"/>
          <a:ext cx="6506304" cy="159327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30912C-3FBD-4B22-82E5-3DA69F731507}">
      <dsp:nvSpPr>
        <dsp:cNvPr id="0" name=""/>
        <dsp:cNvSpPr/>
      </dsp:nvSpPr>
      <dsp:spPr>
        <a:xfrm>
          <a:off x="481967" y="359168"/>
          <a:ext cx="876303" cy="8763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32C43B80-F1CF-4C1F-A059-190B009273D4}">
      <dsp:nvSpPr>
        <dsp:cNvPr id="0" name=""/>
        <dsp:cNvSpPr/>
      </dsp:nvSpPr>
      <dsp:spPr>
        <a:xfrm>
          <a:off x="1840237" y="680"/>
          <a:ext cx="4666066" cy="1593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22" tIns="168622" rIns="168622" bIns="168622" numCol="1" spcCol="1270" anchor="ctr" anchorCtr="0">
          <a:noAutofit/>
        </a:bodyPr>
        <a:lstStyle/>
        <a:p>
          <a:pPr marL="0" lvl="0" indent="0" algn="l" defTabSz="711200">
            <a:lnSpc>
              <a:spcPct val="90000"/>
            </a:lnSpc>
            <a:spcBef>
              <a:spcPct val="0"/>
            </a:spcBef>
            <a:spcAft>
              <a:spcPct val="35000"/>
            </a:spcAft>
            <a:buNone/>
          </a:pPr>
          <a:r>
            <a:rPr lang="en-US" sz="1600" kern="1200"/>
            <a:t>How do I feel when I see others are not putting as much effort in as I might want them to? How does this affect the other members of the team? </a:t>
          </a:r>
        </a:p>
      </dsp:txBody>
      <dsp:txXfrm>
        <a:off x="1840237" y="680"/>
        <a:ext cx="4666066" cy="1593279"/>
      </dsp:txXfrm>
    </dsp:sp>
    <dsp:sp modelId="{F191F621-1AE4-4CBC-A1DF-E2BFE8820C8B}">
      <dsp:nvSpPr>
        <dsp:cNvPr id="0" name=""/>
        <dsp:cNvSpPr/>
      </dsp:nvSpPr>
      <dsp:spPr>
        <a:xfrm>
          <a:off x="0" y="1992280"/>
          <a:ext cx="6506304" cy="159327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964FB1-DCD2-4AF9-9E31-E0D4316CE9B3}">
      <dsp:nvSpPr>
        <dsp:cNvPr id="0" name=""/>
        <dsp:cNvSpPr/>
      </dsp:nvSpPr>
      <dsp:spPr>
        <a:xfrm>
          <a:off x="481967" y="2350768"/>
          <a:ext cx="876303" cy="8763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E74F7303-E428-4945-9FD1-83F1A0848435}">
      <dsp:nvSpPr>
        <dsp:cNvPr id="0" name=""/>
        <dsp:cNvSpPr/>
      </dsp:nvSpPr>
      <dsp:spPr>
        <a:xfrm>
          <a:off x="1840237" y="1992280"/>
          <a:ext cx="4666066" cy="1593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22" tIns="168622" rIns="168622" bIns="168622" numCol="1" spcCol="1270" anchor="ctr" anchorCtr="0">
          <a:noAutofit/>
        </a:bodyPr>
        <a:lstStyle/>
        <a:p>
          <a:pPr marL="0" lvl="0" indent="0" algn="l" defTabSz="711200">
            <a:lnSpc>
              <a:spcPct val="90000"/>
            </a:lnSpc>
            <a:spcBef>
              <a:spcPct val="0"/>
            </a:spcBef>
            <a:spcAft>
              <a:spcPct val="35000"/>
            </a:spcAft>
            <a:buNone/>
          </a:pPr>
          <a:r>
            <a:rPr lang="en-US" sz="1600" kern="1200"/>
            <a:t>Can I think of an example where another team member has let the team down due to what others assumed to be lack of effort?? What happened? How did his speech or behavior affect the rest of the team? How did his actions affect the project outcome?</a:t>
          </a:r>
        </a:p>
      </dsp:txBody>
      <dsp:txXfrm>
        <a:off x="1840237" y="1992280"/>
        <a:ext cx="4666066" cy="1593279"/>
      </dsp:txXfrm>
    </dsp:sp>
    <dsp:sp modelId="{EF131D2B-7632-4D2C-BBF7-D719C690776D}">
      <dsp:nvSpPr>
        <dsp:cNvPr id="0" name=""/>
        <dsp:cNvSpPr/>
      </dsp:nvSpPr>
      <dsp:spPr>
        <a:xfrm>
          <a:off x="0" y="3983879"/>
          <a:ext cx="6506304" cy="159327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EB4AA3-DCB2-4EC4-8EF3-40592C0233EF}">
      <dsp:nvSpPr>
        <dsp:cNvPr id="0" name=""/>
        <dsp:cNvSpPr/>
      </dsp:nvSpPr>
      <dsp:spPr>
        <a:xfrm>
          <a:off x="481967" y="4342367"/>
          <a:ext cx="876303" cy="8763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B9DB43E2-761D-422F-8DC1-747554D840ED}">
      <dsp:nvSpPr>
        <dsp:cNvPr id="0" name=""/>
        <dsp:cNvSpPr/>
      </dsp:nvSpPr>
      <dsp:spPr>
        <a:xfrm>
          <a:off x="1840237" y="3983879"/>
          <a:ext cx="4666066" cy="1593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22" tIns="168622" rIns="168622" bIns="168622" numCol="1" spcCol="1270" anchor="ctr" anchorCtr="0">
          <a:noAutofit/>
        </a:bodyPr>
        <a:lstStyle/>
        <a:p>
          <a:pPr marL="0" lvl="0" indent="0" algn="l" defTabSz="711200">
            <a:lnSpc>
              <a:spcPct val="90000"/>
            </a:lnSpc>
            <a:spcBef>
              <a:spcPct val="0"/>
            </a:spcBef>
            <a:spcAft>
              <a:spcPct val="35000"/>
            </a:spcAft>
            <a:buNone/>
          </a:pPr>
          <a:r>
            <a:rPr lang="en-US" sz="1600" kern="1200"/>
            <a:t>Could it be that perhaps there was a good reason for why the member of the team did not put more effort into the game? How do I think it made the individual feel when he or she became aware that others felt let down by him or her?</a:t>
          </a:r>
        </a:p>
      </dsp:txBody>
      <dsp:txXfrm>
        <a:off x="1840237" y="3983879"/>
        <a:ext cx="4666066" cy="15932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5447C-F184-AB4B-AE9E-401E719F01D5}">
      <dsp:nvSpPr>
        <dsp:cNvPr id="0" name=""/>
        <dsp:cNvSpPr/>
      </dsp:nvSpPr>
      <dsp:spPr>
        <a:xfrm>
          <a:off x="327697" y="2773"/>
          <a:ext cx="2786146" cy="1671688"/>
        </a:xfrm>
        <a:prstGeom prst="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Do I believe in a Higher Being? If so: </a:t>
          </a:r>
        </a:p>
      </dsp:txBody>
      <dsp:txXfrm>
        <a:off x="327697" y="2773"/>
        <a:ext cx="2786146" cy="1671688"/>
      </dsp:txXfrm>
    </dsp:sp>
    <dsp:sp modelId="{20D87C86-BCB7-BE46-8793-3A67FAFDCA55}">
      <dsp:nvSpPr>
        <dsp:cNvPr id="0" name=""/>
        <dsp:cNvSpPr/>
      </dsp:nvSpPr>
      <dsp:spPr>
        <a:xfrm>
          <a:off x="3392459" y="2773"/>
          <a:ext cx="2786146" cy="1671688"/>
        </a:xfrm>
        <a:prstGeom prst="rect">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How has my sloth affected the relationship I had with my Creator?</a:t>
          </a:r>
        </a:p>
      </dsp:txBody>
      <dsp:txXfrm>
        <a:off x="3392459" y="2773"/>
        <a:ext cx="2786146" cy="1671688"/>
      </dsp:txXfrm>
    </dsp:sp>
    <dsp:sp modelId="{351CE90E-C3F7-8F46-B010-4A9CF756190D}">
      <dsp:nvSpPr>
        <dsp:cNvPr id="0" name=""/>
        <dsp:cNvSpPr/>
      </dsp:nvSpPr>
      <dsp:spPr>
        <a:xfrm>
          <a:off x="327697" y="1953075"/>
          <a:ext cx="2786146" cy="1671688"/>
        </a:xfrm>
        <a:prstGeom prst="rect">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How does my sloth affect the relationship I have with my Creator?</a:t>
          </a:r>
        </a:p>
      </dsp:txBody>
      <dsp:txXfrm>
        <a:off x="327697" y="1953075"/>
        <a:ext cx="2786146" cy="1671688"/>
      </dsp:txXfrm>
    </dsp:sp>
    <dsp:sp modelId="{EB7B8B75-CDB2-4C47-8E08-816405CF2C64}">
      <dsp:nvSpPr>
        <dsp:cNvPr id="0" name=""/>
        <dsp:cNvSpPr/>
      </dsp:nvSpPr>
      <dsp:spPr>
        <a:xfrm>
          <a:off x="3392459" y="1953075"/>
          <a:ext cx="2786146" cy="1671688"/>
        </a:xfrm>
        <a:prstGeom prst="rect">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How does my sloth affect the potential future relationship I can have with my Creator?</a:t>
          </a:r>
        </a:p>
      </dsp:txBody>
      <dsp:txXfrm>
        <a:off x="3392459" y="1953075"/>
        <a:ext cx="2786146" cy="1671688"/>
      </dsp:txXfrm>
    </dsp:sp>
    <dsp:sp modelId="{F47BB30B-6CC5-D54C-B464-884CC8921C27}">
      <dsp:nvSpPr>
        <dsp:cNvPr id="0" name=""/>
        <dsp:cNvSpPr/>
      </dsp:nvSpPr>
      <dsp:spPr>
        <a:xfrm>
          <a:off x="1860078" y="3903378"/>
          <a:ext cx="2786146" cy="1671688"/>
        </a:xfrm>
        <a:prstGeom prst="rect">
          <a:avLst/>
        </a:prstGeom>
        <a:solidFill>
          <a:schemeClr val="accent6">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How does my sloth affect my ability to fulfil any purpose in Life? How does it affect my ability to fulfil the Will of My Creator in this world?</a:t>
          </a:r>
        </a:p>
      </dsp:txBody>
      <dsp:txXfrm>
        <a:off x="1860078" y="3903378"/>
        <a:ext cx="2786146" cy="16716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AA0A6E-2FB6-488A-A863-666FDD347041}">
      <dsp:nvSpPr>
        <dsp:cNvPr id="0" name=""/>
        <dsp:cNvSpPr/>
      </dsp:nvSpPr>
      <dsp:spPr>
        <a:xfrm>
          <a:off x="1637803" y="13199"/>
          <a:ext cx="2161687" cy="216168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8E3254-9F6D-46DF-B0E1-E2866124FCBE}">
      <dsp:nvSpPr>
        <dsp:cNvPr id="0" name=""/>
        <dsp:cNvSpPr/>
      </dsp:nvSpPr>
      <dsp:spPr>
        <a:xfrm>
          <a:off x="2098490" y="473887"/>
          <a:ext cx="1240312" cy="12403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AB231201-9F1F-4C3E-BF78-F96711E3312C}">
      <dsp:nvSpPr>
        <dsp:cNvPr id="0" name=""/>
        <dsp:cNvSpPr/>
      </dsp:nvSpPr>
      <dsp:spPr>
        <a:xfrm>
          <a:off x="946771" y="2848200"/>
          <a:ext cx="354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n-US" sz="2100" kern="1200"/>
            <a:t>Where do I start?</a:t>
          </a:r>
        </a:p>
      </dsp:txBody>
      <dsp:txXfrm>
        <a:off x="946771" y="2848200"/>
        <a:ext cx="3543750" cy="720000"/>
      </dsp:txXfrm>
    </dsp:sp>
    <dsp:sp modelId="{0906F51C-29E4-4FBE-A5F8-8FCF7776A3E3}">
      <dsp:nvSpPr>
        <dsp:cNvPr id="0" name=""/>
        <dsp:cNvSpPr/>
      </dsp:nvSpPr>
      <dsp:spPr>
        <a:xfrm>
          <a:off x="5801709" y="13199"/>
          <a:ext cx="2161687" cy="216168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6F50A9-5B58-4A34-A51F-ED2CEB656D63}">
      <dsp:nvSpPr>
        <dsp:cNvPr id="0" name=""/>
        <dsp:cNvSpPr/>
      </dsp:nvSpPr>
      <dsp:spPr>
        <a:xfrm>
          <a:off x="6262396" y="473887"/>
          <a:ext cx="1240312" cy="12403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E6E9D621-7D2C-4FDF-BA2F-5398D70D5C68}">
      <dsp:nvSpPr>
        <dsp:cNvPr id="0" name=""/>
        <dsp:cNvSpPr/>
      </dsp:nvSpPr>
      <dsp:spPr>
        <a:xfrm>
          <a:off x="5110678" y="2848200"/>
          <a:ext cx="354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n-US" sz="2100" kern="1200"/>
            <a:t>Imagine being on that Boat alone with your sloth</a:t>
          </a:r>
        </a:p>
      </dsp:txBody>
      <dsp:txXfrm>
        <a:off x="5110678" y="2848200"/>
        <a:ext cx="354375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GB"/>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48A87A34-81AB-432B-8DAE-1953F412C126}" type="datetimeFigureOut">
              <a:rPr lang="en-US" smtClean="0"/>
              <a:t>2/9/21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D22F896-40B5-4ADD-8801-0D06FADFA095}" type="slidenum">
              <a:rPr lang="en-US" smtClean="0"/>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16811061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8046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13487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92474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48A87A34-81AB-432B-8DAE-1953F412C126}" type="datetimeFigureOut">
              <a:rPr lang="en-US" smtClean="0"/>
              <a:t>2/9/21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19070336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GB"/>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2/9/21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65402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2/9/21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92216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2/9/21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82303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2/9/21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71457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GB"/>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8A87A34-81AB-432B-8DAE-1953F412C126}" type="datetimeFigureOut">
              <a:rPr lang="en-US" smtClean="0"/>
              <a:t>2/9/21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39960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8A87A34-81AB-432B-8DAE-1953F412C126}" type="datetimeFigureOut">
              <a:rPr lang="en-US" smtClean="0"/>
              <a:pPr/>
              <a:t>2/9/21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17848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48A87A34-81AB-432B-8DAE-1953F412C126}" type="datetimeFigureOut">
              <a:rPr lang="en-US" smtClean="0"/>
              <a:pPr/>
              <a:t>2/9/21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D22F896-40B5-4ADD-8801-0D06FADFA095}"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39018015"/>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8AFB1C-4EDC-48EA-B336-DC29F1A2500A}"/>
              </a:ext>
            </a:extLst>
          </p:cNvPr>
          <p:cNvPicPr>
            <a:picLocks noChangeAspect="1"/>
          </p:cNvPicPr>
          <p:nvPr/>
        </p:nvPicPr>
        <p:blipFill rotWithShape="1">
          <a:blip r:embed="rId2"/>
          <a:srcRect t="15730"/>
          <a:stretch/>
        </p:blipFill>
        <p:spPr>
          <a:xfrm>
            <a:off x="-3176" y="10"/>
            <a:ext cx="12192000" cy="6857991"/>
          </a:xfrm>
          <a:prstGeom prst="rect">
            <a:avLst/>
          </a:prstGeom>
        </p:spPr>
      </p:pic>
      <p:sp>
        <p:nvSpPr>
          <p:cNvPr id="2" name="Title 1">
            <a:extLst>
              <a:ext uri="{FF2B5EF4-FFF2-40B4-BE49-F238E27FC236}">
                <a16:creationId xmlns:a16="http://schemas.microsoft.com/office/drawing/2014/main" id="{E5FCCC75-C32C-6843-A013-C1DC3069399D}"/>
              </a:ext>
            </a:extLst>
          </p:cNvPr>
          <p:cNvSpPr>
            <a:spLocks noGrp="1"/>
          </p:cNvSpPr>
          <p:nvPr>
            <p:ph type="ctrTitle"/>
          </p:nvPr>
        </p:nvSpPr>
        <p:spPr>
          <a:xfrm>
            <a:off x="680322" y="4402667"/>
            <a:ext cx="8133478" cy="940240"/>
          </a:xfrm>
        </p:spPr>
        <p:txBody>
          <a:bodyPr>
            <a:normAutofit/>
          </a:bodyPr>
          <a:lstStyle/>
          <a:p>
            <a:r>
              <a:rPr lang="en-US" sz="4800"/>
              <a:t>My Sloth</a:t>
            </a:r>
          </a:p>
        </p:txBody>
      </p:sp>
      <p:sp>
        <p:nvSpPr>
          <p:cNvPr id="3" name="Subtitle 2">
            <a:extLst>
              <a:ext uri="{FF2B5EF4-FFF2-40B4-BE49-F238E27FC236}">
                <a16:creationId xmlns:a16="http://schemas.microsoft.com/office/drawing/2014/main" id="{2BDA13B0-309D-624A-BCF5-1E071B09B2ED}"/>
              </a:ext>
            </a:extLst>
          </p:cNvPr>
          <p:cNvSpPr>
            <a:spLocks noGrp="1"/>
          </p:cNvSpPr>
          <p:nvPr>
            <p:ph type="subTitle" idx="1"/>
          </p:nvPr>
        </p:nvSpPr>
        <p:spPr>
          <a:xfrm>
            <a:off x="680322" y="5342302"/>
            <a:ext cx="8133478" cy="406566"/>
          </a:xfrm>
        </p:spPr>
        <p:txBody>
          <a:bodyPr>
            <a:normAutofit/>
          </a:bodyPr>
          <a:lstStyle/>
          <a:p>
            <a:r>
              <a:rPr lang="en-US" sz="1800"/>
              <a:t>My Responsibility</a:t>
            </a:r>
          </a:p>
        </p:txBody>
      </p:sp>
    </p:spTree>
    <p:extLst>
      <p:ext uri="{BB962C8B-B14F-4D97-AF65-F5344CB8AC3E}">
        <p14:creationId xmlns:p14="http://schemas.microsoft.com/office/powerpoint/2010/main" val="3074325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AF063-4F56-3D4C-A4D7-DBBF04AB1B10}"/>
              </a:ext>
            </a:extLst>
          </p:cNvPr>
          <p:cNvSpPr>
            <a:spLocks noGrp="1"/>
          </p:cNvSpPr>
          <p:nvPr>
            <p:ph type="title"/>
          </p:nvPr>
        </p:nvSpPr>
        <p:spPr/>
        <p:txBody>
          <a:bodyPr/>
          <a:lstStyle/>
          <a:p>
            <a:r>
              <a:rPr lang="en-US" dirty="0"/>
              <a:t>My Sloth</a:t>
            </a:r>
          </a:p>
        </p:txBody>
      </p:sp>
      <p:sp>
        <p:nvSpPr>
          <p:cNvPr id="3" name="Content Placeholder 2">
            <a:extLst>
              <a:ext uri="{FF2B5EF4-FFF2-40B4-BE49-F238E27FC236}">
                <a16:creationId xmlns:a16="http://schemas.microsoft.com/office/drawing/2014/main" id="{18CF0770-1ACA-5749-8155-2A81002C78AD}"/>
              </a:ext>
            </a:extLst>
          </p:cNvPr>
          <p:cNvSpPr>
            <a:spLocks noGrp="1"/>
          </p:cNvSpPr>
          <p:nvPr>
            <p:ph idx="1"/>
          </p:nvPr>
        </p:nvSpPr>
        <p:spPr/>
        <p:txBody>
          <a:bodyPr>
            <a:normAutofit lnSpcReduction="10000"/>
          </a:bodyPr>
          <a:lstStyle/>
          <a:p>
            <a:r>
              <a:rPr lang="en-US" dirty="0"/>
              <a:t>Would I prefer to serve or be served?- why?</a:t>
            </a:r>
          </a:p>
          <a:p>
            <a:r>
              <a:rPr lang="en-US" dirty="0"/>
              <a:t>Would I prefer to be a leader or a follower? Why? Who am I leading? Am I able to lead myself? Who am I following? How do I know that they are rightly guided?</a:t>
            </a:r>
          </a:p>
          <a:p>
            <a:r>
              <a:rPr lang="en-US" dirty="0"/>
              <a:t>Do I have any true preference for anything? Or do I just accept whatever is given to me?</a:t>
            </a:r>
          </a:p>
          <a:p>
            <a:r>
              <a:rPr lang="en-US" dirty="0"/>
              <a:t>Do I ask enough questions? Do I ask too many questions?</a:t>
            </a:r>
          </a:p>
          <a:p>
            <a:r>
              <a:rPr lang="en-US" dirty="0"/>
              <a:t>How do I know if I am guided?</a:t>
            </a:r>
          </a:p>
          <a:p>
            <a:r>
              <a:rPr lang="en-US" dirty="0"/>
              <a:t>Am I more important than anyone else? If not- then why do some have more than others when others work harder than some? If I am more important- how am I more deserving of what I have compared to others who have less? </a:t>
            </a:r>
          </a:p>
          <a:p>
            <a:endParaRPr lang="en-US" dirty="0"/>
          </a:p>
          <a:p>
            <a:endParaRPr lang="en-US" dirty="0"/>
          </a:p>
        </p:txBody>
      </p:sp>
    </p:spTree>
    <p:extLst>
      <p:ext uri="{BB962C8B-B14F-4D97-AF65-F5344CB8AC3E}">
        <p14:creationId xmlns:p14="http://schemas.microsoft.com/office/powerpoint/2010/main" val="2574522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819DA-5811-6949-9CE7-773F899B089E}"/>
              </a:ext>
            </a:extLst>
          </p:cNvPr>
          <p:cNvSpPr>
            <a:spLocks noGrp="1"/>
          </p:cNvSpPr>
          <p:nvPr>
            <p:ph type="title"/>
          </p:nvPr>
        </p:nvSpPr>
        <p:spPr/>
        <p:txBody>
          <a:bodyPr/>
          <a:lstStyle/>
          <a:p>
            <a:r>
              <a:rPr lang="en-US" dirty="0"/>
              <a:t>My Sloth</a:t>
            </a:r>
          </a:p>
        </p:txBody>
      </p:sp>
      <p:sp>
        <p:nvSpPr>
          <p:cNvPr id="3" name="Content Placeholder 2">
            <a:extLst>
              <a:ext uri="{FF2B5EF4-FFF2-40B4-BE49-F238E27FC236}">
                <a16:creationId xmlns:a16="http://schemas.microsoft.com/office/drawing/2014/main" id="{C44D9FEB-F6BC-3B4B-BD51-0CE785891C57}"/>
              </a:ext>
            </a:extLst>
          </p:cNvPr>
          <p:cNvSpPr>
            <a:spLocks noGrp="1"/>
          </p:cNvSpPr>
          <p:nvPr>
            <p:ph idx="1"/>
          </p:nvPr>
        </p:nvSpPr>
        <p:spPr/>
        <p:txBody>
          <a:bodyPr>
            <a:normAutofit lnSpcReduction="10000"/>
          </a:bodyPr>
          <a:lstStyle/>
          <a:p>
            <a:r>
              <a:rPr lang="en-US" dirty="0"/>
              <a:t>Am I blessed? What am I grateful for?</a:t>
            </a:r>
          </a:p>
          <a:p>
            <a:r>
              <a:rPr lang="en-US" dirty="0"/>
              <a:t>What are my strengths? What makes them strengths? Do I do them justice?</a:t>
            </a:r>
          </a:p>
          <a:p>
            <a:r>
              <a:rPr lang="en-US" dirty="0"/>
              <a:t>What are my weaknesses? What makes them weaknesses? Do I do them justice?</a:t>
            </a:r>
          </a:p>
          <a:p>
            <a:r>
              <a:rPr lang="en-US" dirty="0"/>
              <a:t>Do my possessions truly belong to me? Or do I have them on loan?</a:t>
            </a:r>
          </a:p>
          <a:p>
            <a:r>
              <a:rPr lang="en-US" dirty="0"/>
              <a:t>Do my talents belong to me? Where are they from? What am I supposed to do with them?</a:t>
            </a:r>
          </a:p>
          <a:p>
            <a:r>
              <a:rPr lang="en-US" dirty="0"/>
              <a:t>Am I grateful for my possessions and my talents? How would I feel without them?</a:t>
            </a:r>
          </a:p>
          <a:p>
            <a:r>
              <a:rPr lang="en-US" dirty="0"/>
              <a:t>How can I show more gratitude for my blessings? </a:t>
            </a:r>
          </a:p>
          <a:p>
            <a:r>
              <a:rPr lang="en-US" dirty="0"/>
              <a:t>To Whom should I direct my gratitude and why? </a:t>
            </a:r>
          </a:p>
          <a:p>
            <a:endParaRPr lang="en-US" dirty="0"/>
          </a:p>
        </p:txBody>
      </p:sp>
    </p:spTree>
    <p:extLst>
      <p:ext uri="{BB962C8B-B14F-4D97-AF65-F5344CB8AC3E}">
        <p14:creationId xmlns:p14="http://schemas.microsoft.com/office/powerpoint/2010/main" val="3752951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E45E1-CD15-BB47-99F2-FD219598581D}"/>
              </a:ext>
            </a:extLst>
          </p:cNvPr>
          <p:cNvSpPr>
            <a:spLocks noGrp="1"/>
          </p:cNvSpPr>
          <p:nvPr>
            <p:ph type="title"/>
          </p:nvPr>
        </p:nvSpPr>
        <p:spPr/>
        <p:txBody>
          <a:bodyPr/>
          <a:lstStyle/>
          <a:p>
            <a:r>
              <a:rPr lang="en-US" dirty="0"/>
              <a:t>My Sloth</a:t>
            </a:r>
          </a:p>
        </p:txBody>
      </p:sp>
      <p:sp>
        <p:nvSpPr>
          <p:cNvPr id="3" name="Content Placeholder 2">
            <a:extLst>
              <a:ext uri="{FF2B5EF4-FFF2-40B4-BE49-F238E27FC236}">
                <a16:creationId xmlns:a16="http://schemas.microsoft.com/office/drawing/2014/main" id="{8B4D1DBB-2455-0045-8665-781612FD2DDE}"/>
              </a:ext>
            </a:extLst>
          </p:cNvPr>
          <p:cNvSpPr>
            <a:spLocks noGrp="1"/>
          </p:cNvSpPr>
          <p:nvPr>
            <p:ph idx="1"/>
          </p:nvPr>
        </p:nvSpPr>
        <p:spPr/>
        <p:txBody>
          <a:bodyPr>
            <a:normAutofit fontScale="85000" lnSpcReduction="20000"/>
          </a:bodyPr>
          <a:lstStyle/>
          <a:p>
            <a:r>
              <a:rPr lang="en-US" dirty="0"/>
              <a:t>What gives me more joy:</a:t>
            </a:r>
          </a:p>
          <a:p>
            <a:r>
              <a:rPr lang="en-US" dirty="0"/>
              <a:t>Serving or being served? Is this in my control?</a:t>
            </a:r>
          </a:p>
          <a:p>
            <a:r>
              <a:rPr lang="en-US" dirty="0"/>
              <a:t>Expressing gratitude or receiving gratitude? Is this in my control?</a:t>
            </a:r>
          </a:p>
          <a:p>
            <a:r>
              <a:rPr lang="en-US" dirty="0"/>
              <a:t>The emotion of passing judgement on others or feeling judged by others?  Is this in my control?</a:t>
            </a:r>
          </a:p>
          <a:p>
            <a:r>
              <a:rPr lang="en-US" dirty="0"/>
              <a:t>Expressing my love or feeling loved? Is this in my control?</a:t>
            </a:r>
          </a:p>
          <a:p>
            <a:r>
              <a:rPr lang="en-US" dirty="0"/>
              <a:t>Being a giver of kindness or receiver of kindness? Is this in my control?</a:t>
            </a:r>
          </a:p>
          <a:p>
            <a:r>
              <a:rPr lang="en-US" dirty="0"/>
              <a:t>Working more so others can work less, or others working more so I can work less? Is this is in my control?</a:t>
            </a:r>
          </a:p>
          <a:p>
            <a:r>
              <a:rPr lang="en-US" dirty="0"/>
              <a:t>Sacrificing for others, or others sacrificing for me? Is this in my control?</a:t>
            </a:r>
          </a:p>
          <a:p>
            <a:r>
              <a:rPr lang="en-US" dirty="0"/>
              <a:t>Showing respect to others, or others showing respect to me? Is this in my control?</a:t>
            </a:r>
          </a:p>
          <a:p>
            <a:r>
              <a:rPr lang="en-US" dirty="0"/>
              <a:t>Telling the truth, or being told the truth to? Is this in my control?</a:t>
            </a:r>
          </a:p>
        </p:txBody>
      </p:sp>
    </p:spTree>
    <p:extLst>
      <p:ext uri="{BB962C8B-B14F-4D97-AF65-F5344CB8AC3E}">
        <p14:creationId xmlns:p14="http://schemas.microsoft.com/office/powerpoint/2010/main" val="3032093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0FBFC-8AD6-BE46-AB59-1A3872D59DD3}"/>
              </a:ext>
            </a:extLst>
          </p:cNvPr>
          <p:cNvSpPr>
            <a:spLocks noGrp="1"/>
          </p:cNvSpPr>
          <p:nvPr>
            <p:ph type="title"/>
          </p:nvPr>
        </p:nvSpPr>
        <p:spPr/>
        <p:txBody>
          <a:bodyPr/>
          <a:lstStyle/>
          <a:p>
            <a:r>
              <a:rPr lang="en-US" dirty="0"/>
              <a:t>My Sloth</a:t>
            </a:r>
          </a:p>
        </p:txBody>
      </p:sp>
      <p:sp>
        <p:nvSpPr>
          <p:cNvPr id="3" name="Content Placeholder 2">
            <a:extLst>
              <a:ext uri="{FF2B5EF4-FFF2-40B4-BE49-F238E27FC236}">
                <a16:creationId xmlns:a16="http://schemas.microsoft.com/office/drawing/2014/main" id="{90AB2C6A-CA02-CF48-BA6F-2368D929EB7B}"/>
              </a:ext>
            </a:extLst>
          </p:cNvPr>
          <p:cNvSpPr>
            <a:spLocks noGrp="1"/>
          </p:cNvSpPr>
          <p:nvPr>
            <p:ph idx="1"/>
          </p:nvPr>
        </p:nvSpPr>
        <p:spPr/>
        <p:txBody>
          <a:bodyPr>
            <a:normAutofit fontScale="62500" lnSpcReduction="20000"/>
          </a:bodyPr>
          <a:lstStyle/>
          <a:p>
            <a:r>
              <a:rPr lang="en-US" dirty="0"/>
              <a:t>Which of the following bring me more joy? If not joyful, which am I more likely to choose? </a:t>
            </a:r>
          </a:p>
          <a:p>
            <a:r>
              <a:rPr lang="en-US" dirty="0"/>
              <a:t>Lie myself, or be lied to?</a:t>
            </a:r>
          </a:p>
          <a:p>
            <a:r>
              <a:rPr lang="en-US" dirty="0"/>
              <a:t>Be rich but greedy or poor but kind? </a:t>
            </a:r>
          </a:p>
          <a:p>
            <a:r>
              <a:rPr lang="en-US" dirty="0"/>
              <a:t>Work hard to give more, or work less to give less?</a:t>
            </a:r>
          </a:p>
          <a:p>
            <a:r>
              <a:rPr lang="en-US" dirty="0"/>
              <a:t>Work more to receive more for me, or work less to receive less for me?</a:t>
            </a:r>
          </a:p>
          <a:p>
            <a:r>
              <a:rPr lang="en-US" dirty="0"/>
              <a:t>Work less than others and receive less for me, or work less than others and receive more for me?- why? </a:t>
            </a:r>
          </a:p>
          <a:p>
            <a:r>
              <a:rPr lang="en-US" dirty="0"/>
              <a:t>Take from others so I have more for myself, or deal justly with others but have less for myself? Why?</a:t>
            </a:r>
          </a:p>
          <a:p>
            <a:r>
              <a:rPr lang="en-US" dirty="0"/>
              <a:t>Steal something or be stolen from?</a:t>
            </a:r>
          </a:p>
          <a:p>
            <a:r>
              <a:rPr lang="en-US" dirty="0"/>
              <a:t>Call someone a nickname or be called a nickname by someone else?</a:t>
            </a:r>
          </a:p>
          <a:p>
            <a:r>
              <a:rPr lang="en-US" dirty="0"/>
              <a:t>Disobey the rules, or be disobeyed?</a:t>
            </a:r>
          </a:p>
          <a:p>
            <a:r>
              <a:rPr lang="en-US" dirty="0"/>
              <a:t>Cheating on a partner, or a partner cheating on me?</a:t>
            </a:r>
          </a:p>
          <a:p>
            <a:r>
              <a:rPr lang="en-US" dirty="0"/>
              <a:t>Murder someone or allow myself to be murdered?</a:t>
            </a:r>
          </a:p>
          <a:p>
            <a:endParaRPr lang="en-US" dirty="0"/>
          </a:p>
        </p:txBody>
      </p:sp>
    </p:spTree>
    <p:extLst>
      <p:ext uri="{BB962C8B-B14F-4D97-AF65-F5344CB8AC3E}">
        <p14:creationId xmlns:p14="http://schemas.microsoft.com/office/powerpoint/2010/main" val="633178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EB952-CD10-5440-AAD9-24AB2F5BDD30}"/>
              </a:ext>
            </a:extLst>
          </p:cNvPr>
          <p:cNvSpPr>
            <a:spLocks noGrp="1"/>
          </p:cNvSpPr>
          <p:nvPr>
            <p:ph type="title"/>
          </p:nvPr>
        </p:nvSpPr>
        <p:spPr/>
        <p:txBody>
          <a:bodyPr/>
          <a:lstStyle/>
          <a:p>
            <a:r>
              <a:rPr lang="en-US" dirty="0"/>
              <a:t>My Sloth</a:t>
            </a:r>
          </a:p>
        </p:txBody>
      </p:sp>
      <p:sp>
        <p:nvSpPr>
          <p:cNvPr id="3" name="Content Placeholder 2">
            <a:extLst>
              <a:ext uri="{FF2B5EF4-FFF2-40B4-BE49-F238E27FC236}">
                <a16:creationId xmlns:a16="http://schemas.microsoft.com/office/drawing/2014/main" id="{B0A80511-89B7-2044-84F4-8BAEF5B8BC98}"/>
              </a:ext>
            </a:extLst>
          </p:cNvPr>
          <p:cNvSpPr>
            <a:spLocks noGrp="1"/>
          </p:cNvSpPr>
          <p:nvPr>
            <p:ph idx="1"/>
          </p:nvPr>
        </p:nvSpPr>
        <p:spPr/>
        <p:txBody>
          <a:bodyPr>
            <a:normAutofit/>
          </a:bodyPr>
          <a:lstStyle/>
          <a:p>
            <a:r>
              <a:rPr lang="en-GB" dirty="0"/>
              <a:t>What do I understand by love?</a:t>
            </a:r>
          </a:p>
          <a:p>
            <a:pPr marL="0" indent="0">
              <a:buNone/>
            </a:pPr>
            <a:endParaRPr lang="en-GB" dirty="0"/>
          </a:p>
          <a:p>
            <a:r>
              <a:rPr lang="en-GB" dirty="0"/>
              <a:t>Who or what things do I love in my life? And why?</a:t>
            </a:r>
          </a:p>
          <a:p>
            <a:endParaRPr lang="en-GB" dirty="0"/>
          </a:p>
          <a:p>
            <a:r>
              <a:rPr lang="en-GB" dirty="0"/>
              <a:t>Is what I love more physical or spiritual?</a:t>
            </a:r>
          </a:p>
          <a:p>
            <a:pPr marL="0" indent="0">
              <a:buNone/>
            </a:pPr>
            <a:endParaRPr lang="en-GB" dirty="0"/>
          </a:p>
          <a:p>
            <a:r>
              <a:rPr lang="en-GB" dirty="0"/>
              <a:t>What do I understand by ‘unconditional love’?</a:t>
            </a:r>
          </a:p>
          <a:p>
            <a:pPr marL="0" indent="0">
              <a:buNone/>
            </a:pPr>
            <a:endParaRPr lang="en-US" dirty="0"/>
          </a:p>
        </p:txBody>
      </p:sp>
    </p:spTree>
    <p:extLst>
      <p:ext uri="{BB962C8B-B14F-4D97-AF65-F5344CB8AC3E}">
        <p14:creationId xmlns:p14="http://schemas.microsoft.com/office/powerpoint/2010/main" val="493198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4B4E9-AD1F-384F-B557-091E393E9AA3}"/>
              </a:ext>
            </a:extLst>
          </p:cNvPr>
          <p:cNvSpPr>
            <a:spLocks noGrp="1"/>
          </p:cNvSpPr>
          <p:nvPr>
            <p:ph type="title"/>
          </p:nvPr>
        </p:nvSpPr>
        <p:spPr/>
        <p:txBody>
          <a:bodyPr/>
          <a:lstStyle/>
          <a:p>
            <a:r>
              <a:rPr lang="en-US" dirty="0"/>
              <a:t>My Sloth</a:t>
            </a:r>
          </a:p>
        </p:txBody>
      </p:sp>
      <p:sp>
        <p:nvSpPr>
          <p:cNvPr id="3" name="Content Placeholder 2">
            <a:extLst>
              <a:ext uri="{FF2B5EF4-FFF2-40B4-BE49-F238E27FC236}">
                <a16:creationId xmlns:a16="http://schemas.microsoft.com/office/drawing/2014/main" id="{E92A481B-CD9B-C64A-BECF-6F3F02418BD4}"/>
              </a:ext>
            </a:extLst>
          </p:cNvPr>
          <p:cNvSpPr>
            <a:spLocks noGrp="1"/>
          </p:cNvSpPr>
          <p:nvPr>
            <p:ph idx="1"/>
          </p:nvPr>
        </p:nvSpPr>
        <p:spPr/>
        <p:txBody>
          <a:bodyPr>
            <a:normAutofit/>
          </a:bodyPr>
          <a:lstStyle/>
          <a:p>
            <a:endParaRPr lang="en-GB" dirty="0"/>
          </a:p>
          <a:p>
            <a:r>
              <a:rPr lang="en-GB" dirty="0"/>
              <a:t>What is the difference between lust and love?</a:t>
            </a:r>
          </a:p>
          <a:p>
            <a:pPr marL="0" indent="0">
              <a:buNone/>
            </a:pPr>
            <a:endParaRPr lang="en-GB" dirty="0"/>
          </a:p>
          <a:p>
            <a:r>
              <a:rPr lang="en-GB" dirty="0"/>
              <a:t>Do I truly love those who I think I love?</a:t>
            </a:r>
          </a:p>
          <a:p>
            <a:pPr marL="0" indent="0">
              <a:buNone/>
            </a:pPr>
            <a:endParaRPr lang="en-GB" dirty="0"/>
          </a:p>
          <a:p>
            <a:r>
              <a:rPr lang="en-GB" dirty="0"/>
              <a:t>Is my success and what I strive for dependent on how much I ‘love’ it?</a:t>
            </a:r>
          </a:p>
          <a:p>
            <a:pPr marL="0" indent="0">
              <a:buNone/>
            </a:pPr>
            <a:endParaRPr lang="en-GB" dirty="0"/>
          </a:p>
          <a:p>
            <a:r>
              <a:rPr lang="en-GB" dirty="0"/>
              <a:t>Do I strive for what I love in order to benefit myself or others?</a:t>
            </a:r>
          </a:p>
          <a:p>
            <a:endParaRPr lang="en-US" dirty="0"/>
          </a:p>
        </p:txBody>
      </p:sp>
    </p:spTree>
    <p:extLst>
      <p:ext uri="{BB962C8B-B14F-4D97-AF65-F5344CB8AC3E}">
        <p14:creationId xmlns:p14="http://schemas.microsoft.com/office/powerpoint/2010/main" val="3885938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467A3-8E4E-9042-A55E-EFD5685DD52C}"/>
              </a:ext>
            </a:extLst>
          </p:cNvPr>
          <p:cNvSpPr>
            <a:spLocks noGrp="1"/>
          </p:cNvSpPr>
          <p:nvPr>
            <p:ph type="title"/>
          </p:nvPr>
        </p:nvSpPr>
        <p:spPr/>
        <p:txBody>
          <a:bodyPr/>
          <a:lstStyle/>
          <a:p>
            <a:r>
              <a:rPr lang="en-US" dirty="0"/>
              <a:t>My Sloth</a:t>
            </a:r>
          </a:p>
        </p:txBody>
      </p:sp>
      <p:sp>
        <p:nvSpPr>
          <p:cNvPr id="3" name="Content Placeholder 2">
            <a:extLst>
              <a:ext uri="{FF2B5EF4-FFF2-40B4-BE49-F238E27FC236}">
                <a16:creationId xmlns:a16="http://schemas.microsoft.com/office/drawing/2014/main" id="{754EF520-4D5B-A94D-BD85-799825F385F9}"/>
              </a:ext>
            </a:extLst>
          </p:cNvPr>
          <p:cNvSpPr>
            <a:spLocks noGrp="1"/>
          </p:cNvSpPr>
          <p:nvPr>
            <p:ph idx="1"/>
          </p:nvPr>
        </p:nvSpPr>
        <p:spPr/>
        <p:txBody>
          <a:bodyPr>
            <a:normAutofit fontScale="92500" lnSpcReduction="20000"/>
          </a:bodyPr>
          <a:lstStyle/>
          <a:p>
            <a:r>
              <a:rPr lang="en-GB" dirty="0"/>
              <a:t>How much effort do I put into striving to succeed in attaining that which I love?- Can I think of any examples?</a:t>
            </a:r>
          </a:p>
          <a:p>
            <a:endParaRPr lang="en-GB" dirty="0"/>
          </a:p>
          <a:p>
            <a:r>
              <a:rPr lang="en-GB" dirty="0"/>
              <a:t>Have I ever spent time and effort chasing something which I thought I loved, only to find that when I got it, the feeling faded? Were my efforts wasted? Where did I go wrong? So what’s the point of chasing delusions? What’s the point in making effort for anything that is not real? Is it my efforts that were not worthy, or was it that which I was chasing? How can I better my judgement on what is worthy and not worthy in putting my efforts into? Why waste my time?</a:t>
            </a:r>
          </a:p>
          <a:p>
            <a:pPr marL="0" indent="0">
              <a:buNone/>
            </a:pPr>
            <a:endParaRPr lang="en-GB" dirty="0"/>
          </a:p>
          <a:p>
            <a:r>
              <a:rPr lang="en-GB" dirty="0"/>
              <a:t>Have I ever achieved something that I needed or wanted in my life, without effort? If so- what was it- and how did I achieve it?</a:t>
            </a:r>
          </a:p>
          <a:p>
            <a:endParaRPr lang="en-US" dirty="0"/>
          </a:p>
        </p:txBody>
      </p:sp>
    </p:spTree>
    <p:extLst>
      <p:ext uri="{BB962C8B-B14F-4D97-AF65-F5344CB8AC3E}">
        <p14:creationId xmlns:p14="http://schemas.microsoft.com/office/powerpoint/2010/main" val="1778532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0C25F-70BD-FD4B-9CA7-058BEAA0562E}"/>
              </a:ext>
            </a:extLst>
          </p:cNvPr>
          <p:cNvSpPr>
            <a:spLocks noGrp="1"/>
          </p:cNvSpPr>
          <p:nvPr>
            <p:ph type="title"/>
          </p:nvPr>
        </p:nvSpPr>
        <p:spPr/>
        <p:txBody>
          <a:bodyPr/>
          <a:lstStyle/>
          <a:p>
            <a:r>
              <a:rPr lang="en-US" dirty="0"/>
              <a:t>My Sloth</a:t>
            </a:r>
          </a:p>
        </p:txBody>
      </p:sp>
      <p:sp>
        <p:nvSpPr>
          <p:cNvPr id="3" name="Content Placeholder 2">
            <a:extLst>
              <a:ext uri="{FF2B5EF4-FFF2-40B4-BE49-F238E27FC236}">
                <a16:creationId xmlns:a16="http://schemas.microsoft.com/office/drawing/2014/main" id="{89383BD2-915D-7D4A-AF8E-60B049CCEC00}"/>
              </a:ext>
            </a:extLst>
          </p:cNvPr>
          <p:cNvSpPr>
            <a:spLocks noGrp="1"/>
          </p:cNvSpPr>
          <p:nvPr>
            <p:ph idx="1"/>
          </p:nvPr>
        </p:nvSpPr>
        <p:spPr/>
        <p:txBody>
          <a:bodyPr>
            <a:normAutofit fontScale="77500" lnSpcReduction="20000"/>
          </a:bodyPr>
          <a:lstStyle/>
          <a:p>
            <a:r>
              <a:rPr lang="en-GB" dirty="0"/>
              <a:t>Do I wish that I could have anything I need or want without any effort? </a:t>
            </a:r>
          </a:p>
          <a:p>
            <a:pPr marL="0" indent="0">
              <a:buNone/>
            </a:pPr>
            <a:endParaRPr lang="en-GB" dirty="0"/>
          </a:p>
          <a:p>
            <a:r>
              <a:rPr lang="en-GB" dirty="0"/>
              <a:t>Do I believe this will make me feel happy? if not- why not? if so- do I believe this happiness is everlasting? Why does it end? </a:t>
            </a:r>
          </a:p>
          <a:p>
            <a:pPr marL="0" indent="0">
              <a:buNone/>
            </a:pPr>
            <a:endParaRPr lang="en-GB" dirty="0"/>
          </a:p>
          <a:p>
            <a:r>
              <a:rPr lang="en-GB" dirty="0"/>
              <a:t>Do I believe in an afterlife? What do I want to leave for my loved ones when I die? </a:t>
            </a:r>
          </a:p>
          <a:p>
            <a:endParaRPr lang="en-GB" dirty="0"/>
          </a:p>
          <a:p>
            <a:r>
              <a:rPr lang="en-GB" dirty="0"/>
              <a:t>What is more important to me- wisdom or gold? And why? Which one would I rather leave for my </a:t>
            </a:r>
            <a:r>
              <a:rPr lang="en-GB" dirty="0" err="1"/>
              <a:t>decendents</a:t>
            </a:r>
            <a:r>
              <a:rPr lang="en-GB" dirty="0"/>
              <a:t> when I die?</a:t>
            </a:r>
          </a:p>
          <a:p>
            <a:endParaRPr lang="en-GB" dirty="0"/>
          </a:p>
          <a:p>
            <a:r>
              <a:rPr lang="en-GB" dirty="0"/>
              <a:t>Can I take my achievements with me wherever I go into the afterlife? Does this depend on how I choose to invest my time and efforts?</a:t>
            </a:r>
          </a:p>
          <a:p>
            <a:endParaRPr lang="en-US" dirty="0"/>
          </a:p>
        </p:txBody>
      </p:sp>
    </p:spTree>
    <p:extLst>
      <p:ext uri="{BB962C8B-B14F-4D97-AF65-F5344CB8AC3E}">
        <p14:creationId xmlns:p14="http://schemas.microsoft.com/office/powerpoint/2010/main" val="1412992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0F7A6-42AE-8E4F-9B19-B5EA6BFDA0BF}"/>
              </a:ext>
            </a:extLst>
          </p:cNvPr>
          <p:cNvSpPr>
            <a:spLocks noGrp="1"/>
          </p:cNvSpPr>
          <p:nvPr>
            <p:ph type="title"/>
          </p:nvPr>
        </p:nvSpPr>
        <p:spPr/>
        <p:txBody>
          <a:bodyPr/>
          <a:lstStyle/>
          <a:p>
            <a:r>
              <a:rPr lang="en-US" dirty="0"/>
              <a:t>My Sloth</a:t>
            </a:r>
          </a:p>
        </p:txBody>
      </p:sp>
      <p:sp>
        <p:nvSpPr>
          <p:cNvPr id="3" name="Content Placeholder 2">
            <a:extLst>
              <a:ext uri="{FF2B5EF4-FFF2-40B4-BE49-F238E27FC236}">
                <a16:creationId xmlns:a16="http://schemas.microsoft.com/office/drawing/2014/main" id="{256A84BB-5705-564E-96DE-1188B629A5AF}"/>
              </a:ext>
            </a:extLst>
          </p:cNvPr>
          <p:cNvSpPr>
            <a:spLocks noGrp="1"/>
          </p:cNvSpPr>
          <p:nvPr>
            <p:ph idx="1"/>
          </p:nvPr>
        </p:nvSpPr>
        <p:spPr/>
        <p:txBody>
          <a:bodyPr/>
          <a:lstStyle/>
          <a:p>
            <a:r>
              <a:rPr lang="en-GB" dirty="0"/>
              <a:t>Do I enjoy the challenge of a new project in life? How does it make me feel about myself? Once I have reached my goals, have I obtained an enduring peace and happiness or do I feel the need to have a new project?</a:t>
            </a:r>
          </a:p>
          <a:p>
            <a:endParaRPr lang="en-US" dirty="0"/>
          </a:p>
          <a:p>
            <a:r>
              <a:rPr lang="en-US" dirty="0"/>
              <a:t>Is there any area of my life that I can say has been successful that has brought me lasting joy, inner peace and love? What was it? What makes the feeling last?</a:t>
            </a:r>
          </a:p>
        </p:txBody>
      </p:sp>
    </p:spTree>
    <p:extLst>
      <p:ext uri="{BB962C8B-B14F-4D97-AF65-F5344CB8AC3E}">
        <p14:creationId xmlns:p14="http://schemas.microsoft.com/office/powerpoint/2010/main" val="2519173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A7EB3-7266-8E44-BDE1-D237427F15BD}"/>
              </a:ext>
            </a:extLst>
          </p:cNvPr>
          <p:cNvSpPr>
            <a:spLocks noGrp="1"/>
          </p:cNvSpPr>
          <p:nvPr>
            <p:ph type="title"/>
          </p:nvPr>
        </p:nvSpPr>
        <p:spPr/>
        <p:txBody>
          <a:bodyPr/>
          <a:lstStyle/>
          <a:p>
            <a:r>
              <a:rPr lang="en-US" dirty="0"/>
              <a:t>My Sloth</a:t>
            </a:r>
          </a:p>
        </p:txBody>
      </p:sp>
      <p:sp>
        <p:nvSpPr>
          <p:cNvPr id="3" name="Content Placeholder 2">
            <a:extLst>
              <a:ext uri="{FF2B5EF4-FFF2-40B4-BE49-F238E27FC236}">
                <a16:creationId xmlns:a16="http://schemas.microsoft.com/office/drawing/2014/main" id="{0510C6A0-54FF-144C-B94A-17F10ED0A9F6}"/>
              </a:ext>
            </a:extLst>
          </p:cNvPr>
          <p:cNvSpPr>
            <a:spLocks noGrp="1"/>
          </p:cNvSpPr>
          <p:nvPr>
            <p:ph idx="1"/>
          </p:nvPr>
        </p:nvSpPr>
        <p:spPr/>
        <p:txBody>
          <a:bodyPr>
            <a:normAutofit fontScale="92500" lnSpcReduction="20000"/>
          </a:bodyPr>
          <a:lstStyle/>
          <a:p>
            <a:r>
              <a:rPr lang="en-GB" dirty="0"/>
              <a:t>Do I care about what others think about me? If so – why? Am I more concerned about what others think about me than what I think about myself? How does this make me feel about myself? Am I being true to myself? </a:t>
            </a:r>
          </a:p>
          <a:p>
            <a:endParaRPr lang="en-GB" dirty="0"/>
          </a:p>
          <a:p>
            <a:r>
              <a:rPr lang="en-GB" dirty="0"/>
              <a:t>How does caring so much about what others think of me direct my sails when it comes choosing what to put time and effort into? </a:t>
            </a:r>
          </a:p>
          <a:p>
            <a:endParaRPr lang="en-GB" dirty="0"/>
          </a:p>
          <a:p>
            <a:r>
              <a:rPr lang="en-GB" dirty="0"/>
              <a:t>If I was on a boat with an animal of my liking- would I let the animal direct my sails? If not- why not? How can my sloth be compared to an animal?</a:t>
            </a:r>
          </a:p>
          <a:p>
            <a:endParaRPr lang="en-GB" dirty="0"/>
          </a:p>
          <a:p>
            <a:r>
              <a:rPr lang="en-GB" dirty="0"/>
              <a:t>Can I re-adjust my sails to help me get to my desired destination?</a:t>
            </a:r>
            <a:endParaRPr lang="en-US" dirty="0"/>
          </a:p>
          <a:p>
            <a:pPr marL="0" indent="0">
              <a:buNone/>
            </a:pPr>
            <a:endParaRPr lang="en-GB" dirty="0"/>
          </a:p>
        </p:txBody>
      </p:sp>
    </p:spTree>
    <p:extLst>
      <p:ext uri="{BB962C8B-B14F-4D97-AF65-F5344CB8AC3E}">
        <p14:creationId xmlns:p14="http://schemas.microsoft.com/office/powerpoint/2010/main" val="2878798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708C2-118C-DB4A-8EA2-3EDEF473C719}"/>
              </a:ext>
            </a:extLst>
          </p:cNvPr>
          <p:cNvSpPr>
            <a:spLocks noGrp="1"/>
          </p:cNvSpPr>
          <p:nvPr>
            <p:ph type="title"/>
          </p:nvPr>
        </p:nvSpPr>
        <p:spPr>
          <a:xfrm>
            <a:off x="680321" y="753228"/>
            <a:ext cx="5041629" cy="1080938"/>
          </a:xfrm>
        </p:spPr>
        <p:txBody>
          <a:bodyPr>
            <a:normAutofit/>
          </a:bodyPr>
          <a:lstStyle/>
          <a:p>
            <a:r>
              <a:rPr lang="en-US"/>
              <a:t>My Sloth</a:t>
            </a:r>
            <a:endParaRPr lang="en-US" dirty="0"/>
          </a:p>
        </p:txBody>
      </p:sp>
      <p:sp>
        <p:nvSpPr>
          <p:cNvPr id="3" name="Content Placeholder 2">
            <a:extLst>
              <a:ext uri="{FF2B5EF4-FFF2-40B4-BE49-F238E27FC236}">
                <a16:creationId xmlns:a16="http://schemas.microsoft.com/office/drawing/2014/main" id="{72F08CCA-E616-E74D-B53E-825E352C39D0}"/>
              </a:ext>
            </a:extLst>
          </p:cNvPr>
          <p:cNvSpPr>
            <a:spLocks noGrp="1"/>
          </p:cNvSpPr>
          <p:nvPr>
            <p:ph idx="1"/>
          </p:nvPr>
        </p:nvSpPr>
        <p:spPr>
          <a:xfrm>
            <a:off x="680322" y="2336873"/>
            <a:ext cx="5041628" cy="3599316"/>
          </a:xfrm>
        </p:spPr>
        <p:txBody>
          <a:bodyPr>
            <a:normAutofit/>
          </a:bodyPr>
          <a:lstStyle/>
          <a:p>
            <a:r>
              <a:rPr lang="en-GB" sz="2000"/>
              <a:t>What do I understand by sloth?</a:t>
            </a:r>
          </a:p>
          <a:p>
            <a:pPr marL="0" indent="0">
              <a:buNone/>
            </a:pPr>
            <a:endParaRPr lang="en-GB" sz="2000"/>
          </a:p>
          <a:p>
            <a:r>
              <a:rPr lang="en-GB" sz="2000"/>
              <a:t>What do I want in my life?</a:t>
            </a:r>
          </a:p>
          <a:p>
            <a:endParaRPr lang="en-US" sz="2000"/>
          </a:p>
          <a:p>
            <a:r>
              <a:rPr lang="en-US" sz="2000"/>
              <a:t>Do I want sloth in my life?- If so- why? How does it help me?</a:t>
            </a:r>
          </a:p>
        </p:txBody>
      </p:sp>
      <p:pic>
        <p:nvPicPr>
          <p:cNvPr id="21" name="Picture 4" descr="Tray of takeaway coffees">
            <a:extLst>
              <a:ext uri="{FF2B5EF4-FFF2-40B4-BE49-F238E27FC236}">
                <a16:creationId xmlns:a16="http://schemas.microsoft.com/office/drawing/2014/main" id="{6CAD0594-7F90-4E15-B98D-3B065862C1D4}"/>
              </a:ext>
            </a:extLst>
          </p:cNvPr>
          <p:cNvPicPr>
            <a:picLocks noChangeAspect="1"/>
          </p:cNvPicPr>
          <p:nvPr/>
        </p:nvPicPr>
        <p:blipFill rotWithShape="1">
          <a:blip r:embed="rId2"/>
          <a:srcRect l="17996" r="22687"/>
          <a:stretch/>
        </p:blipFill>
        <p:spPr>
          <a:xfrm>
            <a:off x="6096000" y="10"/>
            <a:ext cx="6092823" cy="6856310"/>
          </a:xfrm>
          <a:prstGeom prst="rect">
            <a:avLst/>
          </a:prstGeom>
          <a:ln>
            <a:noFill/>
          </a:ln>
          <a:effectLst/>
        </p:spPr>
      </p:pic>
    </p:spTree>
    <p:extLst>
      <p:ext uri="{BB962C8B-B14F-4D97-AF65-F5344CB8AC3E}">
        <p14:creationId xmlns:p14="http://schemas.microsoft.com/office/powerpoint/2010/main" val="2577862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BA89F-E75D-2C46-B7B2-F7F98231B9A6}"/>
              </a:ext>
            </a:extLst>
          </p:cNvPr>
          <p:cNvSpPr>
            <a:spLocks noGrp="1"/>
          </p:cNvSpPr>
          <p:nvPr>
            <p:ph type="title"/>
          </p:nvPr>
        </p:nvSpPr>
        <p:spPr/>
        <p:txBody>
          <a:bodyPr/>
          <a:lstStyle/>
          <a:p>
            <a:r>
              <a:rPr lang="en-US" dirty="0"/>
              <a:t>My Sloth</a:t>
            </a:r>
          </a:p>
        </p:txBody>
      </p:sp>
      <p:sp>
        <p:nvSpPr>
          <p:cNvPr id="3" name="Content Placeholder 2">
            <a:extLst>
              <a:ext uri="{FF2B5EF4-FFF2-40B4-BE49-F238E27FC236}">
                <a16:creationId xmlns:a16="http://schemas.microsoft.com/office/drawing/2014/main" id="{6F0AAB5A-76A4-F54E-AD31-DE2A7901278A}"/>
              </a:ext>
            </a:extLst>
          </p:cNvPr>
          <p:cNvSpPr>
            <a:spLocks noGrp="1"/>
          </p:cNvSpPr>
          <p:nvPr>
            <p:ph idx="1"/>
          </p:nvPr>
        </p:nvSpPr>
        <p:spPr/>
        <p:txBody>
          <a:bodyPr>
            <a:normAutofit lnSpcReduction="10000"/>
          </a:bodyPr>
          <a:lstStyle/>
          <a:p>
            <a:r>
              <a:rPr lang="en-GB" dirty="0"/>
              <a:t>Do I ever work so hard at pleasing others that I lose my identity of self? </a:t>
            </a:r>
          </a:p>
          <a:p>
            <a:r>
              <a:rPr lang="en-GB" dirty="0"/>
              <a:t>Can I make everyone happy at the same time ,all the time? If not- why do I think this is so? </a:t>
            </a:r>
          </a:p>
          <a:p>
            <a:r>
              <a:rPr lang="en-GB" dirty="0"/>
              <a:t>Do I ever portray an image of myself to others that is not really who I am or who I want to be? </a:t>
            </a:r>
          </a:p>
          <a:p>
            <a:r>
              <a:rPr lang="en-GB" dirty="0"/>
              <a:t>How does this affect my anxiety levels? How does it affect my mood and level of enjoyment in life? </a:t>
            </a:r>
          </a:p>
          <a:p>
            <a:r>
              <a:rPr lang="en-GB" dirty="0"/>
              <a:t>How does this affect my energy levels? How does this affect my desire to put in more effort in striving to succeed? Do I think this may have something to do with the reason I feel down and depressed at times? </a:t>
            </a:r>
          </a:p>
          <a:p>
            <a:endParaRPr lang="en-US" dirty="0"/>
          </a:p>
        </p:txBody>
      </p:sp>
    </p:spTree>
    <p:extLst>
      <p:ext uri="{BB962C8B-B14F-4D97-AF65-F5344CB8AC3E}">
        <p14:creationId xmlns:p14="http://schemas.microsoft.com/office/powerpoint/2010/main" val="3829984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F479C-4A69-AC42-8D63-C6AB00264066}"/>
              </a:ext>
            </a:extLst>
          </p:cNvPr>
          <p:cNvSpPr>
            <a:spLocks noGrp="1"/>
          </p:cNvSpPr>
          <p:nvPr>
            <p:ph type="title"/>
          </p:nvPr>
        </p:nvSpPr>
        <p:spPr>
          <a:xfrm>
            <a:off x="1494430" y="1398896"/>
            <a:ext cx="9325970" cy="1160059"/>
          </a:xfrm>
        </p:spPr>
        <p:txBody>
          <a:bodyPr>
            <a:normAutofit/>
          </a:bodyPr>
          <a:lstStyle/>
          <a:p>
            <a:r>
              <a:rPr lang="en-US" dirty="0"/>
              <a:t>My Sloth</a:t>
            </a:r>
          </a:p>
        </p:txBody>
      </p:sp>
      <p:sp>
        <p:nvSpPr>
          <p:cNvPr id="3" name="Content Placeholder 2">
            <a:extLst>
              <a:ext uri="{FF2B5EF4-FFF2-40B4-BE49-F238E27FC236}">
                <a16:creationId xmlns:a16="http://schemas.microsoft.com/office/drawing/2014/main" id="{1AF3AB13-0EF3-2740-BB22-BDB88C1D2774}"/>
              </a:ext>
            </a:extLst>
          </p:cNvPr>
          <p:cNvSpPr>
            <a:spLocks noGrp="1"/>
          </p:cNvSpPr>
          <p:nvPr>
            <p:ph idx="1"/>
          </p:nvPr>
        </p:nvSpPr>
        <p:spPr>
          <a:xfrm>
            <a:off x="1494430" y="2739787"/>
            <a:ext cx="9325970" cy="2946779"/>
          </a:xfrm>
        </p:spPr>
        <p:txBody>
          <a:bodyPr>
            <a:normAutofit/>
          </a:bodyPr>
          <a:lstStyle/>
          <a:p>
            <a:r>
              <a:rPr lang="en-GB" sz="1900"/>
              <a:t>Do I believe in a Being Higher than myself? </a:t>
            </a:r>
          </a:p>
          <a:p>
            <a:r>
              <a:rPr lang="en-GB" sz="1900"/>
              <a:t>Do I believe in a Creator Who Knows my innermost thoughts and feelings?- If so- how much do I care about what He thinks of me? </a:t>
            </a:r>
          </a:p>
          <a:p>
            <a:r>
              <a:rPr lang="en-GB" sz="1900"/>
              <a:t>Do I care more about what others think of me or what my Creator thinks of me? </a:t>
            </a:r>
          </a:p>
          <a:p>
            <a:r>
              <a:rPr lang="en-GB" sz="1900"/>
              <a:t>Does believing in a Creator give me a better sense of purpose and meaning in my life? </a:t>
            </a:r>
          </a:p>
          <a:p>
            <a:r>
              <a:rPr lang="en-GB" sz="1900"/>
              <a:t>Do I serve my Creator? Or do I expect my Creator to serve me? Am I happy with whatever He gives me, whether I perceive it to be good or bad~? Is my sloth level dependent on what am I given? If so – how and why?</a:t>
            </a:r>
            <a:endParaRPr lang="en-US" sz="1900"/>
          </a:p>
        </p:txBody>
      </p:sp>
    </p:spTree>
    <p:extLst>
      <p:ext uri="{BB962C8B-B14F-4D97-AF65-F5344CB8AC3E}">
        <p14:creationId xmlns:p14="http://schemas.microsoft.com/office/powerpoint/2010/main" val="3945026967"/>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A5210-988A-E149-B7C4-C492B5CD3102}"/>
              </a:ext>
            </a:extLst>
          </p:cNvPr>
          <p:cNvSpPr>
            <a:spLocks noGrp="1"/>
          </p:cNvSpPr>
          <p:nvPr>
            <p:ph type="title"/>
          </p:nvPr>
        </p:nvSpPr>
        <p:spPr>
          <a:xfrm>
            <a:off x="8252340" y="639704"/>
            <a:ext cx="3299579" cy="5577840"/>
          </a:xfrm>
        </p:spPr>
        <p:txBody>
          <a:bodyPr anchor="ctr">
            <a:normAutofit/>
          </a:bodyPr>
          <a:lstStyle/>
          <a:p>
            <a:r>
              <a:rPr lang="en-US" dirty="0"/>
              <a:t>My Sloth</a:t>
            </a:r>
          </a:p>
        </p:txBody>
      </p:sp>
      <p:graphicFrame>
        <p:nvGraphicFramePr>
          <p:cNvPr id="5" name="Content Placeholder 2">
            <a:extLst>
              <a:ext uri="{FF2B5EF4-FFF2-40B4-BE49-F238E27FC236}">
                <a16:creationId xmlns:a16="http://schemas.microsoft.com/office/drawing/2014/main" id="{873F9AC8-898C-4ECB-BB9A-9972BBF3119C}"/>
              </a:ext>
            </a:extLst>
          </p:cNvPr>
          <p:cNvGraphicFramePr>
            <a:graphicFrameLocks noGrp="1"/>
          </p:cNvGraphicFramePr>
          <p:nvPr>
            <p:ph idx="1"/>
            <p:extLst>
              <p:ext uri="{D42A27DB-BD31-4B8C-83A1-F6EECF244321}">
                <p14:modId xmlns:p14="http://schemas.microsoft.com/office/powerpoint/2010/main" val="1073680008"/>
              </p:ext>
            </p:extLst>
          </p:nvPr>
        </p:nvGraphicFramePr>
        <p:xfrm>
          <a:off x="784225" y="639763"/>
          <a:ext cx="5959475" cy="5577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7033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11097-C91D-D541-8971-05F3B7FF3264}"/>
              </a:ext>
            </a:extLst>
          </p:cNvPr>
          <p:cNvSpPr>
            <a:spLocks noGrp="1"/>
          </p:cNvSpPr>
          <p:nvPr>
            <p:ph type="title"/>
          </p:nvPr>
        </p:nvSpPr>
        <p:spPr/>
        <p:txBody>
          <a:bodyPr/>
          <a:lstStyle/>
          <a:p>
            <a:r>
              <a:rPr lang="en-US" dirty="0"/>
              <a:t>My Sloth</a:t>
            </a:r>
          </a:p>
        </p:txBody>
      </p:sp>
      <p:sp>
        <p:nvSpPr>
          <p:cNvPr id="3" name="Content Placeholder 2">
            <a:extLst>
              <a:ext uri="{FF2B5EF4-FFF2-40B4-BE49-F238E27FC236}">
                <a16:creationId xmlns:a16="http://schemas.microsoft.com/office/drawing/2014/main" id="{F63B7B53-FF1C-E941-B089-09F9B3F8CEE8}"/>
              </a:ext>
            </a:extLst>
          </p:cNvPr>
          <p:cNvSpPr>
            <a:spLocks noGrp="1"/>
          </p:cNvSpPr>
          <p:nvPr>
            <p:ph idx="1"/>
          </p:nvPr>
        </p:nvSpPr>
        <p:spPr/>
        <p:txBody>
          <a:bodyPr>
            <a:normAutofit/>
          </a:bodyPr>
          <a:lstStyle/>
          <a:p>
            <a:r>
              <a:rPr lang="en-US" dirty="0"/>
              <a:t>Do I prefer to be alone or part of a team?</a:t>
            </a:r>
          </a:p>
          <a:p>
            <a:r>
              <a:rPr lang="en-US" dirty="0"/>
              <a:t>Do I prefer to share my joy of success with others or take credit for it all myself?</a:t>
            </a:r>
          </a:p>
          <a:p>
            <a:r>
              <a:rPr lang="en-US" dirty="0"/>
              <a:t>Do I prefer to share my failure with others or am I willing to take all the responsibility myself? </a:t>
            </a:r>
          </a:p>
          <a:p>
            <a:r>
              <a:rPr lang="en-US" dirty="0"/>
              <a:t>Do I prefer to be separate or united with others? And Why?</a:t>
            </a:r>
          </a:p>
        </p:txBody>
      </p:sp>
    </p:spTree>
    <p:extLst>
      <p:ext uri="{BB962C8B-B14F-4D97-AF65-F5344CB8AC3E}">
        <p14:creationId xmlns:p14="http://schemas.microsoft.com/office/powerpoint/2010/main" val="1974813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F64CB-4E51-E345-AF2E-A5BCDDF3DCB3}"/>
              </a:ext>
            </a:extLst>
          </p:cNvPr>
          <p:cNvSpPr>
            <a:spLocks noGrp="1"/>
          </p:cNvSpPr>
          <p:nvPr>
            <p:ph type="title"/>
          </p:nvPr>
        </p:nvSpPr>
        <p:spPr/>
        <p:txBody>
          <a:bodyPr/>
          <a:lstStyle/>
          <a:p>
            <a:r>
              <a:rPr lang="en-US" dirty="0"/>
              <a:t>My Sloth</a:t>
            </a:r>
          </a:p>
        </p:txBody>
      </p:sp>
      <p:sp>
        <p:nvSpPr>
          <p:cNvPr id="3" name="Content Placeholder 2">
            <a:extLst>
              <a:ext uri="{FF2B5EF4-FFF2-40B4-BE49-F238E27FC236}">
                <a16:creationId xmlns:a16="http://schemas.microsoft.com/office/drawing/2014/main" id="{2C4D5610-6F5E-2B42-A979-087350D5D82E}"/>
              </a:ext>
            </a:extLst>
          </p:cNvPr>
          <p:cNvSpPr>
            <a:spLocks noGrp="1"/>
          </p:cNvSpPr>
          <p:nvPr>
            <p:ph idx="1"/>
          </p:nvPr>
        </p:nvSpPr>
        <p:spPr/>
        <p:txBody>
          <a:bodyPr>
            <a:normAutofit/>
          </a:bodyPr>
          <a:lstStyle/>
          <a:p>
            <a:r>
              <a:rPr lang="en-US" dirty="0"/>
              <a:t>Am I part of a team in my family? </a:t>
            </a:r>
          </a:p>
          <a:p>
            <a:r>
              <a:rPr lang="en-US" dirty="0"/>
              <a:t>Am I part of a team in my relationship? </a:t>
            </a:r>
          </a:p>
          <a:p>
            <a:r>
              <a:rPr lang="en-US" dirty="0"/>
              <a:t>Am I part of a team at work?</a:t>
            </a:r>
          </a:p>
          <a:p>
            <a:r>
              <a:rPr lang="en-US" dirty="0"/>
              <a:t>Am I part of a team in humanity?</a:t>
            </a:r>
          </a:p>
          <a:p>
            <a:r>
              <a:rPr lang="en-US" dirty="0"/>
              <a:t>Am I part of a team in every interaction I have with another person or do I see myself as ‘separate?’</a:t>
            </a:r>
          </a:p>
          <a:p>
            <a:r>
              <a:rPr lang="en-US" dirty="0"/>
              <a:t>Am I a good ‘team player?’ and why do I think this is so?</a:t>
            </a:r>
          </a:p>
          <a:p>
            <a:endParaRPr lang="en-US" dirty="0"/>
          </a:p>
        </p:txBody>
      </p:sp>
    </p:spTree>
    <p:extLst>
      <p:ext uri="{BB962C8B-B14F-4D97-AF65-F5344CB8AC3E}">
        <p14:creationId xmlns:p14="http://schemas.microsoft.com/office/powerpoint/2010/main" val="3546970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04EBA-218F-1144-92CC-89BDACC19D7A}"/>
              </a:ext>
            </a:extLst>
          </p:cNvPr>
          <p:cNvSpPr>
            <a:spLocks noGrp="1"/>
          </p:cNvSpPr>
          <p:nvPr>
            <p:ph type="title"/>
          </p:nvPr>
        </p:nvSpPr>
        <p:spPr/>
        <p:txBody>
          <a:bodyPr/>
          <a:lstStyle/>
          <a:p>
            <a:r>
              <a:rPr lang="en-US" dirty="0"/>
              <a:t>My Sloth</a:t>
            </a:r>
          </a:p>
        </p:txBody>
      </p:sp>
      <p:sp>
        <p:nvSpPr>
          <p:cNvPr id="3" name="Content Placeholder 2">
            <a:extLst>
              <a:ext uri="{FF2B5EF4-FFF2-40B4-BE49-F238E27FC236}">
                <a16:creationId xmlns:a16="http://schemas.microsoft.com/office/drawing/2014/main" id="{8D430189-D722-A84A-B76D-634DB7BD17DF}"/>
              </a:ext>
            </a:extLst>
          </p:cNvPr>
          <p:cNvSpPr>
            <a:spLocks noGrp="1"/>
          </p:cNvSpPr>
          <p:nvPr>
            <p:ph idx="1"/>
          </p:nvPr>
        </p:nvSpPr>
        <p:spPr/>
        <p:txBody>
          <a:bodyPr>
            <a:normAutofit/>
          </a:bodyPr>
          <a:lstStyle/>
          <a:p>
            <a:r>
              <a:rPr lang="en-GB" dirty="0"/>
              <a:t>Do I ever feel overwhelmed by all of the challenges in my life? Do I feel like I am constantly juggling many challenges at the same time? Do I feel like I am overburdened and close to burning out? How does this affect my energy levels and my sloth?</a:t>
            </a:r>
          </a:p>
          <a:p>
            <a:endParaRPr lang="en-GB" dirty="0"/>
          </a:p>
          <a:p>
            <a:r>
              <a:rPr lang="en-GB" dirty="0"/>
              <a:t>Am I the only one who faces hardship and challenges in life?</a:t>
            </a:r>
          </a:p>
          <a:p>
            <a:endParaRPr lang="en-GB" dirty="0"/>
          </a:p>
          <a:p>
            <a:r>
              <a:rPr lang="en-GB" dirty="0"/>
              <a:t>How do I know that my challenges are worse than anyone else’s?</a:t>
            </a:r>
          </a:p>
          <a:p>
            <a:pPr marL="0" indent="0">
              <a:buNone/>
            </a:pPr>
            <a:endParaRPr lang="en-GB" dirty="0"/>
          </a:p>
          <a:p>
            <a:endParaRPr lang="en-US" dirty="0"/>
          </a:p>
        </p:txBody>
      </p:sp>
    </p:spTree>
    <p:extLst>
      <p:ext uri="{BB962C8B-B14F-4D97-AF65-F5344CB8AC3E}">
        <p14:creationId xmlns:p14="http://schemas.microsoft.com/office/powerpoint/2010/main" val="861037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6BBBF-CE63-D346-A73D-6970648DC3C1}"/>
              </a:ext>
            </a:extLst>
          </p:cNvPr>
          <p:cNvSpPr>
            <a:spLocks noGrp="1"/>
          </p:cNvSpPr>
          <p:nvPr>
            <p:ph type="title"/>
          </p:nvPr>
        </p:nvSpPr>
        <p:spPr/>
        <p:txBody>
          <a:bodyPr/>
          <a:lstStyle/>
          <a:p>
            <a:r>
              <a:rPr lang="en-US" dirty="0"/>
              <a:t>My Sloth</a:t>
            </a:r>
          </a:p>
        </p:txBody>
      </p:sp>
      <p:sp>
        <p:nvSpPr>
          <p:cNvPr id="3" name="Content Placeholder 2">
            <a:extLst>
              <a:ext uri="{FF2B5EF4-FFF2-40B4-BE49-F238E27FC236}">
                <a16:creationId xmlns:a16="http://schemas.microsoft.com/office/drawing/2014/main" id="{D7DE7CC7-08DA-6647-910D-90FD23B24C31}"/>
              </a:ext>
            </a:extLst>
          </p:cNvPr>
          <p:cNvSpPr>
            <a:spLocks noGrp="1"/>
          </p:cNvSpPr>
          <p:nvPr>
            <p:ph idx="1"/>
          </p:nvPr>
        </p:nvSpPr>
        <p:spPr/>
        <p:txBody>
          <a:bodyPr>
            <a:normAutofit/>
          </a:bodyPr>
          <a:lstStyle/>
          <a:p>
            <a:r>
              <a:rPr lang="en-GB" dirty="0"/>
              <a:t>Am I traumatized by my past so that I find it controls my thoughts and emotions and gives me little time to spend on anything that might help me or others in the present and future? Do I feel that my past controls me? How does it affect my sloth?</a:t>
            </a:r>
          </a:p>
          <a:p>
            <a:pPr marL="0" indent="0">
              <a:buNone/>
            </a:pPr>
            <a:endParaRPr lang="en-GB" dirty="0"/>
          </a:p>
          <a:p>
            <a:r>
              <a:rPr lang="en-GB" dirty="0"/>
              <a:t>Do I feel that my life should have been much better than it is? Am I more deserving of happiness and joy than anyone else?- if so- what makes me more deserving? How does this thought and feeling about my life affect my sloth?</a:t>
            </a:r>
          </a:p>
          <a:p>
            <a:endParaRPr lang="en-US" dirty="0"/>
          </a:p>
        </p:txBody>
      </p:sp>
    </p:spTree>
    <p:extLst>
      <p:ext uri="{BB962C8B-B14F-4D97-AF65-F5344CB8AC3E}">
        <p14:creationId xmlns:p14="http://schemas.microsoft.com/office/powerpoint/2010/main" val="695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554B-26F3-C745-A110-C60E3D6904E5}"/>
              </a:ext>
            </a:extLst>
          </p:cNvPr>
          <p:cNvSpPr>
            <a:spLocks noGrp="1"/>
          </p:cNvSpPr>
          <p:nvPr>
            <p:ph type="title"/>
          </p:nvPr>
        </p:nvSpPr>
        <p:spPr/>
        <p:txBody>
          <a:bodyPr/>
          <a:lstStyle/>
          <a:p>
            <a:r>
              <a:rPr lang="en-US" dirty="0"/>
              <a:t>My Sloth</a:t>
            </a:r>
          </a:p>
        </p:txBody>
      </p:sp>
      <p:sp>
        <p:nvSpPr>
          <p:cNvPr id="3" name="Content Placeholder 2">
            <a:extLst>
              <a:ext uri="{FF2B5EF4-FFF2-40B4-BE49-F238E27FC236}">
                <a16:creationId xmlns:a16="http://schemas.microsoft.com/office/drawing/2014/main" id="{5954AA24-0F47-134D-85A8-EB7D09468B07}"/>
              </a:ext>
            </a:extLst>
          </p:cNvPr>
          <p:cNvSpPr>
            <a:spLocks noGrp="1"/>
          </p:cNvSpPr>
          <p:nvPr>
            <p:ph idx="1"/>
          </p:nvPr>
        </p:nvSpPr>
        <p:spPr/>
        <p:txBody>
          <a:bodyPr/>
          <a:lstStyle/>
          <a:p>
            <a:r>
              <a:rPr lang="en-GB" dirty="0"/>
              <a:t>Do I find it difficult to forgive others who have hurt me and caused me ‘loss’ in my life? How does this affect my energy levels? How does it make me feel about myself? How does it affect my desire and will to help people? How does it affect my sloth?</a:t>
            </a:r>
          </a:p>
          <a:p>
            <a:endParaRPr lang="en-US" dirty="0"/>
          </a:p>
        </p:txBody>
      </p:sp>
    </p:spTree>
    <p:extLst>
      <p:ext uri="{BB962C8B-B14F-4D97-AF65-F5344CB8AC3E}">
        <p14:creationId xmlns:p14="http://schemas.microsoft.com/office/powerpoint/2010/main" val="1590472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210E1-B669-3846-B2E3-BEEB0353432F}"/>
              </a:ext>
            </a:extLst>
          </p:cNvPr>
          <p:cNvSpPr>
            <a:spLocks noGrp="1"/>
          </p:cNvSpPr>
          <p:nvPr>
            <p:ph type="title"/>
          </p:nvPr>
        </p:nvSpPr>
        <p:spPr/>
        <p:txBody>
          <a:bodyPr/>
          <a:lstStyle/>
          <a:p>
            <a:r>
              <a:rPr lang="en-US" dirty="0"/>
              <a:t>My Sloth</a:t>
            </a:r>
          </a:p>
        </p:txBody>
      </p:sp>
      <p:sp>
        <p:nvSpPr>
          <p:cNvPr id="3" name="Content Placeholder 2">
            <a:extLst>
              <a:ext uri="{FF2B5EF4-FFF2-40B4-BE49-F238E27FC236}">
                <a16:creationId xmlns:a16="http://schemas.microsoft.com/office/drawing/2014/main" id="{27083CBC-E51F-4B48-8EC3-22DE34E78B21}"/>
              </a:ext>
            </a:extLst>
          </p:cNvPr>
          <p:cNvSpPr>
            <a:spLocks noGrp="1"/>
          </p:cNvSpPr>
          <p:nvPr>
            <p:ph idx="1"/>
          </p:nvPr>
        </p:nvSpPr>
        <p:spPr/>
        <p:txBody>
          <a:bodyPr/>
          <a:lstStyle/>
          <a:p>
            <a:r>
              <a:rPr lang="en-GB" dirty="0"/>
              <a:t>Do others misunderstand me? Do I feel Judged by others? Do I feel lonely? How does this affect my sloth?</a:t>
            </a:r>
          </a:p>
          <a:p>
            <a:endParaRPr lang="en-GB" dirty="0"/>
          </a:p>
          <a:p>
            <a:r>
              <a:rPr lang="en-GB" dirty="0"/>
              <a:t>How do my ‘failed’ attempts at kindness make me feel about myself? Why do I believe that I ‘failed’ in these attempts? Do I believe that what I do to help others- makes any positive difference to their lives? Does it matter to me if they themselves do not openly realise it? Why?</a:t>
            </a:r>
          </a:p>
          <a:p>
            <a:endParaRPr lang="en-US" dirty="0"/>
          </a:p>
        </p:txBody>
      </p:sp>
    </p:spTree>
    <p:extLst>
      <p:ext uri="{BB962C8B-B14F-4D97-AF65-F5344CB8AC3E}">
        <p14:creationId xmlns:p14="http://schemas.microsoft.com/office/powerpoint/2010/main" val="38710987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3FFE5-B9E5-EF42-95D2-3DFA4088BA3C}"/>
              </a:ext>
            </a:extLst>
          </p:cNvPr>
          <p:cNvSpPr>
            <a:spLocks noGrp="1"/>
          </p:cNvSpPr>
          <p:nvPr>
            <p:ph type="title"/>
          </p:nvPr>
        </p:nvSpPr>
        <p:spPr/>
        <p:txBody>
          <a:bodyPr/>
          <a:lstStyle/>
          <a:p>
            <a:r>
              <a:rPr lang="en-US" dirty="0"/>
              <a:t>My Sloth</a:t>
            </a:r>
          </a:p>
        </p:txBody>
      </p:sp>
      <p:sp>
        <p:nvSpPr>
          <p:cNvPr id="3" name="Content Placeholder 2">
            <a:extLst>
              <a:ext uri="{FF2B5EF4-FFF2-40B4-BE49-F238E27FC236}">
                <a16:creationId xmlns:a16="http://schemas.microsoft.com/office/drawing/2014/main" id="{2187BA99-B715-CE40-8293-BAAC812F46A8}"/>
              </a:ext>
            </a:extLst>
          </p:cNvPr>
          <p:cNvSpPr>
            <a:spLocks noGrp="1"/>
          </p:cNvSpPr>
          <p:nvPr>
            <p:ph idx="1"/>
          </p:nvPr>
        </p:nvSpPr>
        <p:spPr/>
        <p:txBody>
          <a:bodyPr>
            <a:normAutofit/>
          </a:bodyPr>
          <a:lstStyle/>
          <a:p>
            <a:pPr marL="0" indent="0">
              <a:buNone/>
            </a:pPr>
            <a:endParaRPr lang="en-GB" dirty="0"/>
          </a:p>
          <a:p>
            <a:r>
              <a:rPr lang="en-GB" dirty="0"/>
              <a:t>Do I feel unloved and unwanted by others? Do I feel that no one truly loves me the way that I want or need them to love me? How does this affect my sloth levels?</a:t>
            </a:r>
          </a:p>
          <a:p>
            <a:endParaRPr lang="en-GB" dirty="0"/>
          </a:p>
          <a:p>
            <a:r>
              <a:rPr lang="en-GB" dirty="0"/>
              <a:t>Do I wish that I could be ‘saved’ miraculously right now by someone who loves me who walks through the door and give me everything I ever wanted or needed? Do I deserve this? Why Do I deserve it? How can I deserve it even more? </a:t>
            </a:r>
          </a:p>
          <a:p>
            <a:endParaRPr lang="en-GB" dirty="0"/>
          </a:p>
          <a:p>
            <a:r>
              <a:rPr lang="en-GB" dirty="0"/>
              <a:t>Have I got any more to give?</a:t>
            </a:r>
          </a:p>
          <a:p>
            <a:endParaRPr lang="en-US" dirty="0"/>
          </a:p>
        </p:txBody>
      </p:sp>
    </p:spTree>
    <p:extLst>
      <p:ext uri="{BB962C8B-B14F-4D97-AF65-F5344CB8AC3E}">
        <p14:creationId xmlns:p14="http://schemas.microsoft.com/office/powerpoint/2010/main" val="3508660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8FB71-B5A9-2C45-BE11-7E2E8E06A9FF}"/>
              </a:ext>
            </a:extLst>
          </p:cNvPr>
          <p:cNvSpPr>
            <a:spLocks noGrp="1"/>
          </p:cNvSpPr>
          <p:nvPr>
            <p:ph type="title"/>
          </p:nvPr>
        </p:nvSpPr>
        <p:spPr>
          <a:xfrm>
            <a:off x="680321" y="4714194"/>
            <a:ext cx="8129353" cy="1311176"/>
          </a:xfrm>
        </p:spPr>
        <p:txBody>
          <a:bodyPr anchor="b">
            <a:normAutofit/>
          </a:bodyPr>
          <a:lstStyle/>
          <a:p>
            <a:pPr algn="r"/>
            <a:r>
              <a:rPr lang="en-US" sz="4800">
                <a:solidFill>
                  <a:srgbClr val="FFFFFF"/>
                </a:solidFill>
              </a:rPr>
              <a:t>My Sloth</a:t>
            </a:r>
          </a:p>
        </p:txBody>
      </p:sp>
      <p:sp>
        <p:nvSpPr>
          <p:cNvPr id="3" name="Content Placeholder 2">
            <a:extLst>
              <a:ext uri="{FF2B5EF4-FFF2-40B4-BE49-F238E27FC236}">
                <a16:creationId xmlns:a16="http://schemas.microsoft.com/office/drawing/2014/main" id="{6A7EC5CD-D03C-DC4C-A30A-516B303B6E65}"/>
              </a:ext>
            </a:extLst>
          </p:cNvPr>
          <p:cNvSpPr>
            <a:spLocks noGrp="1"/>
          </p:cNvSpPr>
          <p:nvPr>
            <p:ph idx="1"/>
          </p:nvPr>
        </p:nvSpPr>
        <p:spPr>
          <a:xfrm>
            <a:off x="643467" y="664477"/>
            <a:ext cx="8324618" cy="3557525"/>
          </a:xfrm>
        </p:spPr>
        <p:txBody>
          <a:bodyPr anchor="b">
            <a:normAutofit/>
          </a:bodyPr>
          <a:lstStyle/>
          <a:p>
            <a:r>
              <a:rPr lang="en-GB" sz="2000"/>
              <a:t>What do I understand by success?</a:t>
            </a:r>
          </a:p>
          <a:p>
            <a:pPr marL="0" indent="0">
              <a:buNone/>
            </a:pPr>
            <a:endParaRPr lang="en-GB" sz="2000"/>
          </a:p>
          <a:p>
            <a:r>
              <a:rPr lang="en-GB" sz="2000"/>
              <a:t>What does success mean to me?</a:t>
            </a:r>
          </a:p>
          <a:p>
            <a:pPr marL="0" indent="0">
              <a:buNone/>
            </a:pPr>
            <a:endParaRPr lang="en-GB" sz="2000"/>
          </a:p>
          <a:p>
            <a:r>
              <a:rPr lang="en-GB" sz="2000"/>
              <a:t>In what areas of life do I truly want to succeed in and why?</a:t>
            </a:r>
          </a:p>
          <a:p>
            <a:endParaRPr lang="en-US" sz="2000"/>
          </a:p>
        </p:txBody>
      </p:sp>
    </p:spTree>
    <p:extLst>
      <p:ext uri="{BB962C8B-B14F-4D97-AF65-F5344CB8AC3E}">
        <p14:creationId xmlns:p14="http://schemas.microsoft.com/office/powerpoint/2010/main" val="20217131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A162-AC6B-CB4E-9149-226A0DAF76E5}"/>
              </a:ext>
            </a:extLst>
          </p:cNvPr>
          <p:cNvSpPr>
            <a:spLocks noGrp="1"/>
          </p:cNvSpPr>
          <p:nvPr>
            <p:ph type="title"/>
          </p:nvPr>
        </p:nvSpPr>
        <p:spPr/>
        <p:txBody>
          <a:bodyPr/>
          <a:lstStyle/>
          <a:p>
            <a:r>
              <a:rPr lang="en-US" dirty="0"/>
              <a:t>My Sloth</a:t>
            </a:r>
          </a:p>
        </p:txBody>
      </p:sp>
      <p:sp>
        <p:nvSpPr>
          <p:cNvPr id="3" name="Content Placeholder 2">
            <a:extLst>
              <a:ext uri="{FF2B5EF4-FFF2-40B4-BE49-F238E27FC236}">
                <a16:creationId xmlns:a16="http://schemas.microsoft.com/office/drawing/2014/main" id="{7E26CBF2-5E11-3E46-8E3D-2C6E4ADDD879}"/>
              </a:ext>
            </a:extLst>
          </p:cNvPr>
          <p:cNvSpPr>
            <a:spLocks noGrp="1"/>
          </p:cNvSpPr>
          <p:nvPr>
            <p:ph idx="1"/>
          </p:nvPr>
        </p:nvSpPr>
        <p:spPr/>
        <p:txBody>
          <a:bodyPr/>
          <a:lstStyle/>
          <a:p>
            <a:r>
              <a:rPr lang="en-GB" dirty="0"/>
              <a:t>Do I feel respected by others? How do I feel when I put lots of effort into something I believe to be positive and helpful, only to be treated with disrespect in return by others? How does this affect my desire to want to continue helping that person?</a:t>
            </a:r>
          </a:p>
          <a:p>
            <a:endParaRPr lang="en-US" dirty="0"/>
          </a:p>
        </p:txBody>
      </p:sp>
    </p:spTree>
    <p:extLst>
      <p:ext uri="{BB962C8B-B14F-4D97-AF65-F5344CB8AC3E}">
        <p14:creationId xmlns:p14="http://schemas.microsoft.com/office/powerpoint/2010/main" val="17362763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BA443-9FD9-D347-A42C-59BB21B1B1A8}"/>
              </a:ext>
            </a:extLst>
          </p:cNvPr>
          <p:cNvSpPr>
            <a:spLocks noGrp="1"/>
          </p:cNvSpPr>
          <p:nvPr>
            <p:ph type="title"/>
          </p:nvPr>
        </p:nvSpPr>
        <p:spPr/>
        <p:txBody>
          <a:bodyPr/>
          <a:lstStyle/>
          <a:p>
            <a:r>
              <a:rPr lang="en-US" dirty="0"/>
              <a:t>My Sloth</a:t>
            </a:r>
          </a:p>
        </p:txBody>
      </p:sp>
      <p:sp>
        <p:nvSpPr>
          <p:cNvPr id="3" name="Content Placeholder 2">
            <a:extLst>
              <a:ext uri="{FF2B5EF4-FFF2-40B4-BE49-F238E27FC236}">
                <a16:creationId xmlns:a16="http://schemas.microsoft.com/office/drawing/2014/main" id="{44ACDC47-8E91-7D4B-9E5A-AC198694F65F}"/>
              </a:ext>
            </a:extLst>
          </p:cNvPr>
          <p:cNvSpPr>
            <a:spLocks noGrp="1"/>
          </p:cNvSpPr>
          <p:nvPr>
            <p:ph idx="1"/>
          </p:nvPr>
        </p:nvSpPr>
        <p:spPr/>
        <p:txBody>
          <a:bodyPr/>
          <a:lstStyle/>
          <a:p>
            <a:r>
              <a:rPr lang="en-GB" dirty="0"/>
              <a:t>When I help people- do they show me enough gratitude? Do I believe I give more than I get back from others? How does this affect my desire and energy levels when it comes to helping people who need or want my help? </a:t>
            </a:r>
          </a:p>
          <a:p>
            <a:endParaRPr lang="en-US" dirty="0"/>
          </a:p>
          <a:p>
            <a:r>
              <a:rPr lang="en-US" dirty="0"/>
              <a:t>Do I give to </a:t>
            </a:r>
            <a:r>
              <a:rPr lang="en-US" dirty="0" err="1"/>
              <a:t>recieve</a:t>
            </a:r>
            <a:r>
              <a:rPr lang="en-US" dirty="0"/>
              <a:t> or do I give without expectation in return? How can I learn to give without expectation? Do I truly know the meaning of unconditional Love? </a:t>
            </a:r>
          </a:p>
          <a:p>
            <a:endParaRPr lang="en-US" dirty="0"/>
          </a:p>
          <a:p>
            <a:endParaRPr lang="en-US" dirty="0"/>
          </a:p>
        </p:txBody>
      </p:sp>
    </p:spTree>
    <p:extLst>
      <p:ext uri="{BB962C8B-B14F-4D97-AF65-F5344CB8AC3E}">
        <p14:creationId xmlns:p14="http://schemas.microsoft.com/office/powerpoint/2010/main" val="19129752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36A8B-561D-5D45-BA9C-0F98E1576742}"/>
              </a:ext>
            </a:extLst>
          </p:cNvPr>
          <p:cNvSpPr>
            <a:spLocks noGrp="1"/>
          </p:cNvSpPr>
          <p:nvPr>
            <p:ph type="title"/>
          </p:nvPr>
        </p:nvSpPr>
        <p:spPr/>
        <p:txBody>
          <a:bodyPr/>
          <a:lstStyle/>
          <a:p>
            <a:r>
              <a:rPr lang="en-US" dirty="0"/>
              <a:t>My Sloth</a:t>
            </a:r>
          </a:p>
        </p:txBody>
      </p:sp>
      <p:sp>
        <p:nvSpPr>
          <p:cNvPr id="3" name="Content Placeholder 2">
            <a:extLst>
              <a:ext uri="{FF2B5EF4-FFF2-40B4-BE49-F238E27FC236}">
                <a16:creationId xmlns:a16="http://schemas.microsoft.com/office/drawing/2014/main" id="{E99D87D1-3ABC-8546-87D2-D1D8BF25C758}"/>
              </a:ext>
            </a:extLst>
          </p:cNvPr>
          <p:cNvSpPr>
            <a:spLocks noGrp="1"/>
          </p:cNvSpPr>
          <p:nvPr>
            <p:ph idx="1"/>
          </p:nvPr>
        </p:nvSpPr>
        <p:spPr/>
        <p:txBody>
          <a:bodyPr>
            <a:normAutofit fontScale="85000" lnSpcReduction="20000"/>
          </a:bodyPr>
          <a:lstStyle/>
          <a:p>
            <a:r>
              <a:rPr lang="en-US" dirty="0"/>
              <a:t>Do I ever ask myself the following questions….?</a:t>
            </a:r>
          </a:p>
          <a:p>
            <a:endParaRPr lang="en-US" dirty="0"/>
          </a:p>
          <a:p>
            <a:r>
              <a:rPr lang="en-US" dirty="0"/>
              <a:t>‘Have I not sacrificed enough already?’ ‘Perhaps I can start my diet tomorrow?’</a:t>
            </a:r>
          </a:p>
          <a:p>
            <a:r>
              <a:rPr lang="en-US" dirty="0"/>
              <a:t>‘Perhaps I can start my charity tomorrow?’</a:t>
            </a:r>
          </a:p>
          <a:p>
            <a:r>
              <a:rPr lang="en-US" dirty="0"/>
              <a:t>‘Perhaps I should start my exercise regime tomorrow?’</a:t>
            </a:r>
          </a:p>
          <a:p>
            <a:r>
              <a:rPr lang="en-US" dirty="0"/>
              <a:t>‘Perhaps I can clean my dirty house tomorrow instead..?’</a:t>
            </a:r>
          </a:p>
          <a:p>
            <a:r>
              <a:rPr lang="en-US" dirty="0"/>
              <a:t>‘The more I give the more I lose out for myself.. If others are lazy, why shouldn’t I be as well?’</a:t>
            </a:r>
          </a:p>
          <a:p>
            <a:r>
              <a:rPr lang="en-US" dirty="0"/>
              <a:t>‘Should I not put less effort into work and helping others so that I can have fun and enjoy myself more?’ </a:t>
            </a:r>
          </a:p>
          <a:p>
            <a:r>
              <a:rPr lang="en-US" dirty="0"/>
              <a:t>‘How can I alone make a difference to world poverty? Is there any point helping anyone when so many are suffering?’</a:t>
            </a:r>
          </a:p>
        </p:txBody>
      </p:sp>
    </p:spTree>
    <p:extLst>
      <p:ext uri="{BB962C8B-B14F-4D97-AF65-F5344CB8AC3E}">
        <p14:creationId xmlns:p14="http://schemas.microsoft.com/office/powerpoint/2010/main" val="8451094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D5253-6B67-C349-8DB6-F86B5B1E870B}"/>
              </a:ext>
            </a:extLst>
          </p:cNvPr>
          <p:cNvSpPr>
            <a:spLocks noGrp="1"/>
          </p:cNvSpPr>
          <p:nvPr>
            <p:ph type="title"/>
          </p:nvPr>
        </p:nvSpPr>
        <p:spPr/>
        <p:txBody>
          <a:bodyPr/>
          <a:lstStyle/>
          <a:p>
            <a:r>
              <a:rPr lang="en-US" dirty="0"/>
              <a:t>My Sloth</a:t>
            </a:r>
          </a:p>
        </p:txBody>
      </p:sp>
      <p:sp>
        <p:nvSpPr>
          <p:cNvPr id="3" name="Content Placeholder 2">
            <a:extLst>
              <a:ext uri="{FF2B5EF4-FFF2-40B4-BE49-F238E27FC236}">
                <a16:creationId xmlns:a16="http://schemas.microsoft.com/office/drawing/2014/main" id="{0BEFD490-1716-0547-9BBE-6B61DF00D4F6}"/>
              </a:ext>
            </a:extLst>
          </p:cNvPr>
          <p:cNvSpPr>
            <a:spLocks noGrp="1"/>
          </p:cNvSpPr>
          <p:nvPr>
            <p:ph idx="1"/>
          </p:nvPr>
        </p:nvSpPr>
        <p:spPr/>
        <p:txBody>
          <a:bodyPr/>
          <a:lstStyle/>
          <a:p>
            <a:r>
              <a:rPr lang="en-US" dirty="0"/>
              <a:t>What do I understand by ‘balancing my life’ ? Do I have a good balance in life? Am I well balanced? </a:t>
            </a:r>
          </a:p>
          <a:p>
            <a:endParaRPr lang="en-US" dirty="0"/>
          </a:p>
          <a:p>
            <a:r>
              <a:rPr lang="en-US" dirty="0"/>
              <a:t>How do I feel I could get a better balance and why?</a:t>
            </a:r>
          </a:p>
          <a:p>
            <a:endParaRPr lang="en-US" dirty="0"/>
          </a:p>
          <a:p>
            <a:r>
              <a:rPr lang="en-US" dirty="0"/>
              <a:t>Is there any effort I need to put into this in order to get a better balance?</a:t>
            </a:r>
          </a:p>
        </p:txBody>
      </p:sp>
    </p:spTree>
    <p:extLst>
      <p:ext uri="{BB962C8B-B14F-4D97-AF65-F5344CB8AC3E}">
        <p14:creationId xmlns:p14="http://schemas.microsoft.com/office/powerpoint/2010/main" val="33370487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AC6E2-44C6-9248-BEA7-0B451F3825A2}"/>
              </a:ext>
            </a:extLst>
          </p:cNvPr>
          <p:cNvSpPr>
            <a:spLocks noGrp="1"/>
          </p:cNvSpPr>
          <p:nvPr>
            <p:ph type="title"/>
          </p:nvPr>
        </p:nvSpPr>
        <p:spPr/>
        <p:txBody>
          <a:bodyPr/>
          <a:lstStyle/>
          <a:p>
            <a:r>
              <a:rPr lang="en-US" dirty="0"/>
              <a:t>My Sloth</a:t>
            </a:r>
          </a:p>
        </p:txBody>
      </p:sp>
      <p:sp>
        <p:nvSpPr>
          <p:cNvPr id="3" name="Content Placeholder 2">
            <a:extLst>
              <a:ext uri="{FF2B5EF4-FFF2-40B4-BE49-F238E27FC236}">
                <a16:creationId xmlns:a16="http://schemas.microsoft.com/office/drawing/2014/main" id="{F7D2AB3B-E800-0141-98E3-2573E62DC603}"/>
              </a:ext>
            </a:extLst>
          </p:cNvPr>
          <p:cNvSpPr>
            <a:spLocks noGrp="1"/>
          </p:cNvSpPr>
          <p:nvPr>
            <p:ph idx="1"/>
          </p:nvPr>
        </p:nvSpPr>
        <p:spPr/>
        <p:txBody>
          <a:bodyPr/>
          <a:lstStyle/>
          <a:p>
            <a:r>
              <a:rPr lang="en-GB" dirty="0"/>
              <a:t>How did it make me feel to have achieved what I have strived for so far in my life? How did this feeling affect my speech and behaviour towards others? Did this feeling last? If not- why do I think it did not last? What could have made this feeling last longer?</a:t>
            </a:r>
          </a:p>
          <a:p>
            <a:endParaRPr lang="en-US" dirty="0"/>
          </a:p>
        </p:txBody>
      </p:sp>
    </p:spTree>
    <p:extLst>
      <p:ext uri="{BB962C8B-B14F-4D97-AF65-F5344CB8AC3E}">
        <p14:creationId xmlns:p14="http://schemas.microsoft.com/office/powerpoint/2010/main" val="1195346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94187-6F0D-D744-A891-C8C13ED6C02E}"/>
              </a:ext>
            </a:extLst>
          </p:cNvPr>
          <p:cNvSpPr>
            <a:spLocks noGrp="1"/>
          </p:cNvSpPr>
          <p:nvPr>
            <p:ph type="title"/>
          </p:nvPr>
        </p:nvSpPr>
        <p:spPr/>
        <p:txBody>
          <a:bodyPr/>
          <a:lstStyle/>
          <a:p>
            <a:r>
              <a:rPr lang="en-US" dirty="0"/>
              <a:t>My Sloth</a:t>
            </a:r>
          </a:p>
        </p:txBody>
      </p:sp>
      <p:sp>
        <p:nvSpPr>
          <p:cNvPr id="3" name="Content Placeholder 2">
            <a:extLst>
              <a:ext uri="{FF2B5EF4-FFF2-40B4-BE49-F238E27FC236}">
                <a16:creationId xmlns:a16="http://schemas.microsoft.com/office/drawing/2014/main" id="{CF62F3A5-2342-C748-BB6C-117A873B6921}"/>
              </a:ext>
            </a:extLst>
          </p:cNvPr>
          <p:cNvSpPr>
            <a:spLocks noGrp="1"/>
          </p:cNvSpPr>
          <p:nvPr>
            <p:ph idx="1"/>
          </p:nvPr>
        </p:nvSpPr>
        <p:spPr/>
        <p:txBody>
          <a:bodyPr>
            <a:normAutofit fontScale="85000" lnSpcReduction="20000"/>
          </a:bodyPr>
          <a:lstStyle/>
          <a:p>
            <a:r>
              <a:rPr lang="en-GB" dirty="0"/>
              <a:t>Have I ever put so much effort into something that I wanted to achieve but never been able to achieve it? How did this make me feel about myself? Did I feel like a ‘failure’? </a:t>
            </a:r>
          </a:p>
          <a:p>
            <a:r>
              <a:rPr lang="en-GB" dirty="0"/>
              <a:t>How did this affect my desire to put effort into other potential achievements? </a:t>
            </a:r>
          </a:p>
          <a:p>
            <a:r>
              <a:rPr lang="en-GB" dirty="0"/>
              <a:t>What do I think obstructed my ability to achieve what I did not achieve despite my efforts? What did I learn from this experience? </a:t>
            </a:r>
          </a:p>
          <a:p>
            <a:r>
              <a:rPr lang="en-GB" dirty="0"/>
              <a:t>How did it affect my ability to ‘empathise’ with others who are facing similar hardships? </a:t>
            </a:r>
          </a:p>
          <a:p>
            <a:r>
              <a:rPr lang="en-GB" dirty="0"/>
              <a:t>Could I perhaps change the way I perceive this experience into a ‘success’ by changing my understanding about that what I believe to be ‘success’? What if success could be achieved from my failure through learning more about empathy?</a:t>
            </a:r>
          </a:p>
          <a:p>
            <a:r>
              <a:rPr lang="en-GB" dirty="0"/>
              <a:t>Perhaps the empathy or other wisdom I have learnt from my failure, can help others to succeed? How would this make me feel about myself?</a:t>
            </a:r>
          </a:p>
          <a:p>
            <a:r>
              <a:rPr lang="en-GB" dirty="0"/>
              <a:t>Is my success the success of others?</a:t>
            </a:r>
          </a:p>
          <a:p>
            <a:endParaRPr lang="en-US" dirty="0"/>
          </a:p>
        </p:txBody>
      </p:sp>
    </p:spTree>
    <p:extLst>
      <p:ext uri="{BB962C8B-B14F-4D97-AF65-F5344CB8AC3E}">
        <p14:creationId xmlns:p14="http://schemas.microsoft.com/office/powerpoint/2010/main" val="34300306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719C5-F9E9-EA4D-821F-CF2DCAA65790}"/>
              </a:ext>
            </a:extLst>
          </p:cNvPr>
          <p:cNvSpPr>
            <a:spLocks noGrp="1"/>
          </p:cNvSpPr>
          <p:nvPr>
            <p:ph type="title"/>
          </p:nvPr>
        </p:nvSpPr>
        <p:spPr/>
        <p:txBody>
          <a:bodyPr/>
          <a:lstStyle/>
          <a:p>
            <a:r>
              <a:rPr lang="en-US" dirty="0"/>
              <a:t>My Sloth</a:t>
            </a:r>
          </a:p>
        </p:txBody>
      </p:sp>
      <p:sp>
        <p:nvSpPr>
          <p:cNvPr id="3" name="Content Placeholder 2">
            <a:extLst>
              <a:ext uri="{FF2B5EF4-FFF2-40B4-BE49-F238E27FC236}">
                <a16:creationId xmlns:a16="http://schemas.microsoft.com/office/drawing/2014/main" id="{F80D1609-20DF-514B-B520-7F59B08D8AF0}"/>
              </a:ext>
            </a:extLst>
          </p:cNvPr>
          <p:cNvSpPr>
            <a:spLocks noGrp="1"/>
          </p:cNvSpPr>
          <p:nvPr>
            <p:ph idx="1"/>
          </p:nvPr>
        </p:nvSpPr>
        <p:spPr/>
        <p:txBody>
          <a:bodyPr>
            <a:normAutofit/>
          </a:bodyPr>
          <a:lstStyle/>
          <a:p>
            <a:r>
              <a:rPr lang="en-US" dirty="0"/>
              <a:t>How does my anger affect my sloth? Can I think of an example?</a:t>
            </a:r>
          </a:p>
          <a:p>
            <a:r>
              <a:rPr lang="en-US" dirty="0"/>
              <a:t>How does my greed affect my sloth? Can I think of an example?</a:t>
            </a:r>
          </a:p>
          <a:p>
            <a:r>
              <a:rPr lang="en-US" dirty="0"/>
              <a:t>How does my gluttony affect my sloth?</a:t>
            </a:r>
          </a:p>
          <a:p>
            <a:r>
              <a:rPr lang="en-US" dirty="0"/>
              <a:t>How does my envy affect my sloth? Can I think of an example?</a:t>
            </a:r>
          </a:p>
          <a:p>
            <a:r>
              <a:rPr lang="en-US" dirty="0"/>
              <a:t>How does my lust affect my sloth? Can I think of an example?</a:t>
            </a:r>
          </a:p>
          <a:p>
            <a:r>
              <a:rPr lang="en-US" dirty="0"/>
              <a:t>How does my Ego/pride affect my sloth? Can I think of an example?</a:t>
            </a:r>
          </a:p>
          <a:p>
            <a:r>
              <a:rPr lang="en-US" dirty="0"/>
              <a:t>How do my ‘fears’ affect my sloth? Can I think of an example?</a:t>
            </a:r>
          </a:p>
        </p:txBody>
      </p:sp>
    </p:spTree>
    <p:extLst>
      <p:ext uri="{BB962C8B-B14F-4D97-AF65-F5344CB8AC3E}">
        <p14:creationId xmlns:p14="http://schemas.microsoft.com/office/powerpoint/2010/main" val="42475620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A345F-70AD-F14B-801A-9FF3A33CB1D4}"/>
              </a:ext>
            </a:extLst>
          </p:cNvPr>
          <p:cNvSpPr>
            <a:spLocks noGrp="1"/>
          </p:cNvSpPr>
          <p:nvPr>
            <p:ph type="title"/>
          </p:nvPr>
        </p:nvSpPr>
        <p:spPr/>
        <p:txBody>
          <a:bodyPr/>
          <a:lstStyle/>
          <a:p>
            <a:r>
              <a:rPr lang="en-US" dirty="0"/>
              <a:t>My Sloth</a:t>
            </a:r>
          </a:p>
        </p:txBody>
      </p:sp>
      <p:sp>
        <p:nvSpPr>
          <p:cNvPr id="3" name="Content Placeholder 2">
            <a:extLst>
              <a:ext uri="{FF2B5EF4-FFF2-40B4-BE49-F238E27FC236}">
                <a16:creationId xmlns:a16="http://schemas.microsoft.com/office/drawing/2014/main" id="{B50445FA-EEEF-C54D-8A6B-63B36499936D}"/>
              </a:ext>
            </a:extLst>
          </p:cNvPr>
          <p:cNvSpPr>
            <a:spLocks noGrp="1"/>
          </p:cNvSpPr>
          <p:nvPr>
            <p:ph idx="1"/>
          </p:nvPr>
        </p:nvSpPr>
        <p:spPr/>
        <p:txBody>
          <a:bodyPr>
            <a:normAutofit fontScale="92500" lnSpcReduction="20000"/>
          </a:bodyPr>
          <a:lstStyle/>
          <a:p>
            <a:r>
              <a:rPr lang="en-US" dirty="0"/>
              <a:t>How does my lack of patience affect my sloth? Can I think of an example?</a:t>
            </a:r>
          </a:p>
          <a:p>
            <a:r>
              <a:rPr lang="en-US" dirty="0"/>
              <a:t>How does my lack of endurance affect my sloth? Can I think of an example?</a:t>
            </a:r>
          </a:p>
          <a:p>
            <a:r>
              <a:rPr lang="en-US" dirty="0"/>
              <a:t>How does alcohol affect my sloth? Can I think of an example?</a:t>
            </a:r>
          </a:p>
          <a:p>
            <a:r>
              <a:rPr lang="en-US" dirty="0"/>
              <a:t>How does gambling affect my sloth? Can I think of an example?</a:t>
            </a:r>
          </a:p>
          <a:p>
            <a:r>
              <a:rPr lang="en-US" dirty="0"/>
              <a:t>How does gossiping and backbiting affect my sloth? Can I think of an example?</a:t>
            </a:r>
          </a:p>
          <a:p>
            <a:r>
              <a:rPr lang="en-US" dirty="0"/>
              <a:t>How does witch-craft/black magic/fortune telling affect my sloth? Can I think of any examples? </a:t>
            </a:r>
          </a:p>
          <a:p>
            <a:r>
              <a:rPr lang="en-US" dirty="0"/>
              <a:t>How does belief in my ‘self-sustenance’ affect my level of sloth?</a:t>
            </a:r>
          </a:p>
          <a:p>
            <a:r>
              <a:rPr lang="en-US" dirty="0"/>
              <a:t>How does my judgement of others affect my sloth?</a:t>
            </a:r>
          </a:p>
          <a:p>
            <a:r>
              <a:rPr lang="en-US" dirty="0"/>
              <a:t>How does my lack of forgiveness of others and of myself affect my sloth?</a:t>
            </a:r>
          </a:p>
          <a:p>
            <a:pPr marL="0" indent="0">
              <a:buNone/>
            </a:pPr>
            <a:endParaRPr lang="en-US" dirty="0"/>
          </a:p>
        </p:txBody>
      </p:sp>
    </p:spTree>
    <p:extLst>
      <p:ext uri="{BB962C8B-B14F-4D97-AF65-F5344CB8AC3E}">
        <p14:creationId xmlns:p14="http://schemas.microsoft.com/office/powerpoint/2010/main" val="10047154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59F27-1ED6-D649-981F-B9473AD2F4A0}"/>
              </a:ext>
            </a:extLst>
          </p:cNvPr>
          <p:cNvSpPr>
            <a:spLocks noGrp="1"/>
          </p:cNvSpPr>
          <p:nvPr>
            <p:ph type="title"/>
          </p:nvPr>
        </p:nvSpPr>
        <p:spPr/>
        <p:txBody>
          <a:bodyPr/>
          <a:lstStyle/>
          <a:p>
            <a:r>
              <a:rPr lang="en-US" dirty="0"/>
              <a:t>My Sloth</a:t>
            </a:r>
          </a:p>
        </p:txBody>
      </p:sp>
      <p:sp>
        <p:nvSpPr>
          <p:cNvPr id="3" name="Content Placeholder 2">
            <a:extLst>
              <a:ext uri="{FF2B5EF4-FFF2-40B4-BE49-F238E27FC236}">
                <a16:creationId xmlns:a16="http://schemas.microsoft.com/office/drawing/2014/main" id="{5293E09A-A2C6-5542-AF55-D8E3E1440EA1}"/>
              </a:ext>
            </a:extLst>
          </p:cNvPr>
          <p:cNvSpPr>
            <a:spLocks noGrp="1"/>
          </p:cNvSpPr>
          <p:nvPr>
            <p:ph idx="1"/>
          </p:nvPr>
        </p:nvSpPr>
        <p:spPr/>
        <p:txBody>
          <a:bodyPr>
            <a:normAutofit lnSpcReduction="10000"/>
          </a:bodyPr>
          <a:lstStyle/>
          <a:p>
            <a:r>
              <a:rPr lang="en-US" dirty="0"/>
              <a:t>How does my sloth affect my own wellbeing? Can I think of any examples?</a:t>
            </a:r>
          </a:p>
          <a:p>
            <a:r>
              <a:rPr lang="en-US" dirty="0"/>
              <a:t>How does my sloth affect the wellbeing of others? Can I think of any examples?</a:t>
            </a:r>
          </a:p>
          <a:p>
            <a:endParaRPr lang="en-US" dirty="0"/>
          </a:p>
          <a:p>
            <a:r>
              <a:rPr lang="en-US" dirty="0"/>
              <a:t>How does my sloth affect my thoughts?</a:t>
            </a:r>
          </a:p>
          <a:p>
            <a:r>
              <a:rPr lang="en-US" dirty="0"/>
              <a:t>How does my sloth affect my emotions?</a:t>
            </a:r>
          </a:p>
          <a:p>
            <a:r>
              <a:rPr lang="en-US" dirty="0"/>
              <a:t>How does my sloth affect the way I speak to others?</a:t>
            </a:r>
          </a:p>
          <a:p>
            <a:r>
              <a:rPr lang="en-US" dirty="0"/>
              <a:t>How does my sloth affect the way I behave?</a:t>
            </a:r>
          </a:p>
          <a:p>
            <a:r>
              <a:rPr lang="en-US" dirty="0"/>
              <a:t>Does my sloth cause harm to anyone other than myself? Can I think of any examples?</a:t>
            </a:r>
          </a:p>
        </p:txBody>
      </p:sp>
    </p:spTree>
    <p:extLst>
      <p:ext uri="{BB962C8B-B14F-4D97-AF65-F5344CB8AC3E}">
        <p14:creationId xmlns:p14="http://schemas.microsoft.com/office/powerpoint/2010/main" val="36333583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B8C9A-539E-D849-A615-6024A1A44367}"/>
              </a:ext>
            </a:extLst>
          </p:cNvPr>
          <p:cNvSpPr>
            <a:spLocks noGrp="1"/>
          </p:cNvSpPr>
          <p:nvPr>
            <p:ph type="title"/>
          </p:nvPr>
        </p:nvSpPr>
        <p:spPr/>
        <p:txBody>
          <a:bodyPr/>
          <a:lstStyle/>
          <a:p>
            <a:r>
              <a:rPr lang="en-US" dirty="0"/>
              <a:t>My Sloth</a:t>
            </a:r>
          </a:p>
        </p:txBody>
      </p:sp>
      <p:sp>
        <p:nvSpPr>
          <p:cNvPr id="3" name="Content Placeholder 2">
            <a:extLst>
              <a:ext uri="{FF2B5EF4-FFF2-40B4-BE49-F238E27FC236}">
                <a16:creationId xmlns:a16="http://schemas.microsoft.com/office/drawing/2014/main" id="{1E4056AC-8940-2E43-8B9C-73AA59DA1C8D}"/>
              </a:ext>
            </a:extLst>
          </p:cNvPr>
          <p:cNvSpPr>
            <a:spLocks noGrp="1"/>
          </p:cNvSpPr>
          <p:nvPr>
            <p:ph idx="1"/>
          </p:nvPr>
        </p:nvSpPr>
        <p:spPr/>
        <p:txBody>
          <a:bodyPr>
            <a:normAutofit/>
          </a:bodyPr>
          <a:lstStyle/>
          <a:p>
            <a:r>
              <a:rPr lang="en-GB" dirty="0"/>
              <a:t>Is there any good that came out of my hardships in life? Can I think of any examples? </a:t>
            </a:r>
          </a:p>
          <a:p>
            <a:r>
              <a:rPr lang="en-GB" dirty="0"/>
              <a:t>Do I learn more from times of hardship or times of ease? How does this make me feel about myself? How does this affect the way I perceive ‘hardship?, ‘failure’ and ‘success’?</a:t>
            </a:r>
          </a:p>
          <a:p>
            <a:r>
              <a:rPr lang="en-GB" dirty="0"/>
              <a:t>If I could see all challenges as ‘opportunities’ to learn and grow instead of opportunities to fail and feel down about myself, would I have less fear in facing future challenges? </a:t>
            </a:r>
          </a:p>
          <a:p>
            <a:r>
              <a:rPr lang="en-GB" dirty="0"/>
              <a:t>How would this change of mentality affect my energy levels, level of ‘fear’ and level of sloth towards those challenges? </a:t>
            </a:r>
          </a:p>
          <a:p>
            <a:endParaRPr lang="en-US" b="1" dirty="0"/>
          </a:p>
        </p:txBody>
      </p:sp>
    </p:spTree>
    <p:extLst>
      <p:ext uri="{BB962C8B-B14F-4D97-AF65-F5344CB8AC3E}">
        <p14:creationId xmlns:p14="http://schemas.microsoft.com/office/powerpoint/2010/main" val="3332724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F203D-63CC-C049-B9A0-126CAF074719}"/>
              </a:ext>
            </a:extLst>
          </p:cNvPr>
          <p:cNvSpPr>
            <a:spLocks noGrp="1"/>
          </p:cNvSpPr>
          <p:nvPr>
            <p:ph type="title"/>
          </p:nvPr>
        </p:nvSpPr>
        <p:spPr/>
        <p:txBody>
          <a:bodyPr/>
          <a:lstStyle/>
          <a:p>
            <a:r>
              <a:rPr lang="en-US" dirty="0"/>
              <a:t>My Sloth</a:t>
            </a:r>
          </a:p>
        </p:txBody>
      </p:sp>
      <p:sp>
        <p:nvSpPr>
          <p:cNvPr id="3" name="Content Placeholder 2">
            <a:extLst>
              <a:ext uri="{FF2B5EF4-FFF2-40B4-BE49-F238E27FC236}">
                <a16:creationId xmlns:a16="http://schemas.microsoft.com/office/drawing/2014/main" id="{9545FA96-8700-8345-8F3C-1D8AAA011C81}"/>
              </a:ext>
            </a:extLst>
          </p:cNvPr>
          <p:cNvSpPr>
            <a:spLocks noGrp="1"/>
          </p:cNvSpPr>
          <p:nvPr>
            <p:ph idx="1"/>
          </p:nvPr>
        </p:nvSpPr>
        <p:spPr/>
        <p:txBody>
          <a:bodyPr/>
          <a:lstStyle/>
          <a:p>
            <a:r>
              <a:rPr lang="en-US" dirty="0"/>
              <a:t>How much time have I got left in this world?</a:t>
            </a:r>
          </a:p>
          <a:p>
            <a:r>
              <a:rPr lang="en-US" dirty="0"/>
              <a:t>What will tomorrow bring? Am I in control of tomorrow?</a:t>
            </a:r>
          </a:p>
          <a:p>
            <a:r>
              <a:rPr lang="en-US" dirty="0"/>
              <a:t>If I knew today would be my last day- how would I choose to spend it and why?</a:t>
            </a:r>
          </a:p>
          <a:p>
            <a:r>
              <a:rPr lang="en-US" dirty="0"/>
              <a:t>Would I prefer to choose to spend time enjoying myself, sharing moments with loved ones or helping those that I love and who need my help?</a:t>
            </a:r>
          </a:p>
        </p:txBody>
      </p:sp>
    </p:spTree>
    <p:extLst>
      <p:ext uri="{BB962C8B-B14F-4D97-AF65-F5344CB8AC3E}">
        <p14:creationId xmlns:p14="http://schemas.microsoft.com/office/powerpoint/2010/main" val="15351368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17A86-5AF6-DB4F-82EF-6E4EC5B3C393}"/>
              </a:ext>
            </a:extLst>
          </p:cNvPr>
          <p:cNvSpPr>
            <a:spLocks noGrp="1"/>
          </p:cNvSpPr>
          <p:nvPr>
            <p:ph type="title"/>
          </p:nvPr>
        </p:nvSpPr>
        <p:spPr/>
        <p:txBody>
          <a:bodyPr/>
          <a:lstStyle/>
          <a:p>
            <a:r>
              <a:rPr lang="en-US" dirty="0"/>
              <a:t>My Sloth</a:t>
            </a:r>
          </a:p>
        </p:txBody>
      </p:sp>
      <p:sp>
        <p:nvSpPr>
          <p:cNvPr id="3" name="Content Placeholder 2">
            <a:extLst>
              <a:ext uri="{FF2B5EF4-FFF2-40B4-BE49-F238E27FC236}">
                <a16:creationId xmlns:a16="http://schemas.microsoft.com/office/drawing/2014/main" id="{BD7B2F6F-D84E-7C4A-9A15-D492B688A746}"/>
              </a:ext>
            </a:extLst>
          </p:cNvPr>
          <p:cNvSpPr>
            <a:spLocks noGrp="1"/>
          </p:cNvSpPr>
          <p:nvPr>
            <p:ph idx="1"/>
          </p:nvPr>
        </p:nvSpPr>
        <p:spPr/>
        <p:txBody>
          <a:bodyPr>
            <a:normAutofit fontScale="77500" lnSpcReduction="20000"/>
          </a:bodyPr>
          <a:lstStyle/>
          <a:p>
            <a:r>
              <a:rPr lang="en-GB" dirty="0"/>
              <a:t>Am I a victim or can I take more responsibility?</a:t>
            </a:r>
          </a:p>
          <a:p>
            <a:endParaRPr lang="en-GB" dirty="0"/>
          </a:p>
          <a:p>
            <a:r>
              <a:rPr lang="en-GB" dirty="0"/>
              <a:t>Do I choose to put either more or less effort into life, or am I forced to do this?</a:t>
            </a:r>
          </a:p>
          <a:p>
            <a:endParaRPr lang="en-GB" dirty="0"/>
          </a:p>
          <a:p>
            <a:r>
              <a:rPr lang="en-GB" dirty="0"/>
              <a:t>Do I feel like my life is tasked beyond my capacity? </a:t>
            </a:r>
          </a:p>
          <a:p>
            <a:endParaRPr lang="en-GB" dirty="0"/>
          </a:p>
          <a:p>
            <a:r>
              <a:rPr lang="en-GB" dirty="0"/>
              <a:t>Am I grateful enough? Do I want to express my gratitude more? How can I show more gratitude for my blessings? </a:t>
            </a:r>
          </a:p>
          <a:p>
            <a:endParaRPr lang="en-GB" dirty="0"/>
          </a:p>
          <a:p>
            <a:r>
              <a:rPr lang="en-GB" dirty="0"/>
              <a:t>Am I in control of my health and wealth? Why should I have it more than someone else?  Can I stop myself from losing it? What can stop it from being taken from me if I don’t deserve it? How can I use it in a way that helps others? How does my sloth get in the way of this? </a:t>
            </a:r>
          </a:p>
          <a:p>
            <a:endParaRPr lang="en-GB" dirty="0"/>
          </a:p>
        </p:txBody>
      </p:sp>
    </p:spTree>
    <p:extLst>
      <p:ext uri="{BB962C8B-B14F-4D97-AF65-F5344CB8AC3E}">
        <p14:creationId xmlns:p14="http://schemas.microsoft.com/office/powerpoint/2010/main" val="18245680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E585A-89B7-1D45-94F9-C10C4626BF57}"/>
              </a:ext>
            </a:extLst>
          </p:cNvPr>
          <p:cNvSpPr>
            <a:spLocks noGrp="1"/>
          </p:cNvSpPr>
          <p:nvPr>
            <p:ph type="title"/>
          </p:nvPr>
        </p:nvSpPr>
        <p:spPr>
          <a:xfrm>
            <a:off x="1494430" y="1398896"/>
            <a:ext cx="9325970" cy="1160059"/>
          </a:xfrm>
        </p:spPr>
        <p:txBody>
          <a:bodyPr>
            <a:normAutofit/>
          </a:bodyPr>
          <a:lstStyle/>
          <a:p>
            <a:r>
              <a:rPr lang="en-US" dirty="0"/>
              <a:t>My relationship with my sloth</a:t>
            </a:r>
          </a:p>
        </p:txBody>
      </p:sp>
      <p:sp>
        <p:nvSpPr>
          <p:cNvPr id="3" name="Content Placeholder 2">
            <a:extLst>
              <a:ext uri="{FF2B5EF4-FFF2-40B4-BE49-F238E27FC236}">
                <a16:creationId xmlns:a16="http://schemas.microsoft.com/office/drawing/2014/main" id="{CE91C467-FBC9-324C-A484-6DCF7C772177}"/>
              </a:ext>
            </a:extLst>
          </p:cNvPr>
          <p:cNvSpPr>
            <a:spLocks noGrp="1"/>
          </p:cNvSpPr>
          <p:nvPr>
            <p:ph idx="1"/>
          </p:nvPr>
        </p:nvSpPr>
        <p:spPr>
          <a:xfrm>
            <a:off x="1494430" y="2739787"/>
            <a:ext cx="9325970" cy="2946779"/>
          </a:xfrm>
        </p:spPr>
        <p:txBody>
          <a:bodyPr>
            <a:normAutofit/>
          </a:bodyPr>
          <a:lstStyle/>
          <a:p>
            <a:r>
              <a:rPr lang="en-US" sz="1600"/>
              <a:t>Do I have control over my sloth or does my sloth control me?</a:t>
            </a:r>
          </a:p>
          <a:p>
            <a:endParaRPr lang="en-US" sz="1600"/>
          </a:p>
          <a:p>
            <a:r>
              <a:rPr lang="en-US" sz="1600"/>
              <a:t>What does my sloth tell me to do? Do I believe it is telling me truth?</a:t>
            </a:r>
          </a:p>
          <a:p>
            <a:endParaRPr lang="en-US" sz="1600"/>
          </a:p>
          <a:p>
            <a:r>
              <a:rPr lang="en-US" sz="1600"/>
              <a:t>What does my sloth tell me not to do? </a:t>
            </a:r>
          </a:p>
          <a:p>
            <a:endParaRPr lang="en-US" sz="1600"/>
          </a:p>
          <a:p>
            <a:r>
              <a:rPr lang="en-US" sz="1600"/>
              <a:t>Am I worshipping my sloth by listening to it? Is it worthy of worship? Who owns the choice? – Myself or my sloth?</a:t>
            </a:r>
          </a:p>
        </p:txBody>
      </p:sp>
    </p:spTree>
    <p:extLst>
      <p:ext uri="{BB962C8B-B14F-4D97-AF65-F5344CB8AC3E}">
        <p14:creationId xmlns:p14="http://schemas.microsoft.com/office/powerpoint/2010/main" val="471812719"/>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CE30F-30CF-074D-A2B4-AED598265BE3}"/>
              </a:ext>
            </a:extLst>
          </p:cNvPr>
          <p:cNvSpPr>
            <a:spLocks noGrp="1"/>
          </p:cNvSpPr>
          <p:nvPr>
            <p:ph type="title"/>
          </p:nvPr>
        </p:nvSpPr>
        <p:spPr>
          <a:xfrm>
            <a:off x="1105469" y="5423537"/>
            <a:ext cx="9867331" cy="868081"/>
          </a:xfrm>
        </p:spPr>
        <p:txBody>
          <a:bodyPr anchor="ctr">
            <a:normAutofit/>
          </a:bodyPr>
          <a:lstStyle/>
          <a:p>
            <a:r>
              <a:rPr lang="en-US"/>
              <a:t>The Sloth of others</a:t>
            </a:r>
            <a:endParaRPr lang="en-US" dirty="0"/>
          </a:p>
        </p:txBody>
      </p:sp>
      <p:sp>
        <p:nvSpPr>
          <p:cNvPr id="3" name="Content Placeholder 2">
            <a:extLst>
              <a:ext uri="{FF2B5EF4-FFF2-40B4-BE49-F238E27FC236}">
                <a16:creationId xmlns:a16="http://schemas.microsoft.com/office/drawing/2014/main" id="{44E1F96B-DDE2-D64D-89DB-A487A8FB2F8C}"/>
              </a:ext>
            </a:extLst>
          </p:cNvPr>
          <p:cNvSpPr>
            <a:spLocks noGrp="1"/>
          </p:cNvSpPr>
          <p:nvPr>
            <p:ph idx="1"/>
          </p:nvPr>
        </p:nvSpPr>
        <p:spPr>
          <a:xfrm>
            <a:off x="1219201" y="1123486"/>
            <a:ext cx="9639868" cy="3516753"/>
          </a:xfrm>
        </p:spPr>
        <p:txBody>
          <a:bodyPr anchor="ctr">
            <a:normAutofit/>
          </a:bodyPr>
          <a:lstStyle/>
          <a:p>
            <a:r>
              <a:rPr lang="en-US" sz="1700"/>
              <a:t>How do I know that ‘sloth’ in others is truly ‘sloth?’</a:t>
            </a:r>
          </a:p>
          <a:p>
            <a:r>
              <a:rPr lang="en-US" sz="1700"/>
              <a:t>How does the sloth of others affect me and why? How does it affect my health and well being?</a:t>
            </a:r>
          </a:p>
          <a:p>
            <a:r>
              <a:rPr lang="en-US" sz="1700"/>
              <a:t>What impact does the sloth of others have on health and well-being of others? Can I think of any examples?</a:t>
            </a:r>
          </a:p>
          <a:p>
            <a:r>
              <a:rPr lang="en-US" sz="1700"/>
              <a:t>How does the sloth of others affect those that I love?</a:t>
            </a:r>
          </a:p>
          <a:p>
            <a:r>
              <a:rPr lang="en-US" sz="1700"/>
              <a:t>What impact does the sloth of those I live with have on others in the home?</a:t>
            </a:r>
          </a:p>
          <a:p>
            <a:r>
              <a:rPr lang="en-US" sz="1700"/>
              <a:t>What impact does the sloth of those at work have with others at the workplace?</a:t>
            </a:r>
          </a:p>
          <a:p>
            <a:r>
              <a:rPr lang="en-US" sz="1700"/>
              <a:t>Could I be misjudging people as ‘lazy’ and doing them injustice? Perhaps they have good excuses for their sloth? Do I need to be more understanding? Am I too quick to judge?</a:t>
            </a:r>
          </a:p>
        </p:txBody>
      </p:sp>
    </p:spTree>
    <p:extLst>
      <p:ext uri="{BB962C8B-B14F-4D97-AF65-F5344CB8AC3E}">
        <p14:creationId xmlns:p14="http://schemas.microsoft.com/office/powerpoint/2010/main" val="1748087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E7DEB-69D7-084D-8711-E2A412865DC1}"/>
              </a:ext>
            </a:extLst>
          </p:cNvPr>
          <p:cNvSpPr>
            <a:spLocks noGrp="1"/>
          </p:cNvSpPr>
          <p:nvPr>
            <p:ph type="title"/>
          </p:nvPr>
        </p:nvSpPr>
        <p:spPr>
          <a:xfrm>
            <a:off x="8252340" y="639704"/>
            <a:ext cx="3299579" cy="5577840"/>
          </a:xfrm>
        </p:spPr>
        <p:txBody>
          <a:bodyPr anchor="ctr">
            <a:normAutofit/>
          </a:bodyPr>
          <a:lstStyle/>
          <a:p>
            <a:r>
              <a:rPr lang="en-US" dirty="0"/>
              <a:t>The Sloth of Others</a:t>
            </a:r>
          </a:p>
        </p:txBody>
      </p:sp>
      <p:graphicFrame>
        <p:nvGraphicFramePr>
          <p:cNvPr id="5" name="Content Placeholder 2">
            <a:extLst>
              <a:ext uri="{FF2B5EF4-FFF2-40B4-BE49-F238E27FC236}">
                <a16:creationId xmlns:a16="http://schemas.microsoft.com/office/drawing/2014/main" id="{9AA55DC4-D6E7-4226-AFF4-41CACEE3F30A}"/>
              </a:ext>
            </a:extLst>
          </p:cNvPr>
          <p:cNvGraphicFramePr>
            <a:graphicFrameLocks noGrp="1"/>
          </p:cNvGraphicFramePr>
          <p:nvPr>
            <p:ph idx="1"/>
            <p:extLst>
              <p:ext uri="{D42A27DB-BD31-4B8C-83A1-F6EECF244321}">
                <p14:modId xmlns:p14="http://schemas.microsoft.com/office/powerpoint/2010/main" val="2220892652"/>
              </p:ext>
            </p:extLst>
          </p:nvPr>
        </p:nvGraphicFramePr>
        <p:xfrm>
          <a:off x="784225" y="639763"/>
          <a:ext cx="5959475" cy="5577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60849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E734A-1DAF-8341-8682-596412CBFAE9}"/>
              </a:ext>
            </a:extLst>
          </p:cNvPr>
          <p:cNvSpPr>
            <a:spLocks noGrp="1"/>
          </p:cNvSpPr>
          <p:nvPr>
            <p:ph type="title"/>
          </p:nvPr>
        </p:nvSpPr>
        <p:spPr>
          <a:xfrm>
            <a:off x="1105469" y="5423537"/>
            <a:ext cx="9867331" cy="868081"/>
          </a:xfrm>
        </p:spPr>
        <p:txBody>
          <a:bodyPr anchor="ctr">
            <a:normAutofit/>
          </a:bodyPr>
          <a:lstStyle/>
          <a:p>
            <a:r>
              <a:rPr lang="en-US" dirty="0"/>
              <a:t>The Sloth of Others</a:t>
            </a:r>
          </a:p>
        </p:txBody>
      </p:sp>
      <p:sp>
        <p:nvSpPr>
          <p:cNvPr id="3" name="Content Placeholder 2">
            <a:extLst>
              <a:ext uri="{FF2B5EF4-FFF2-40B4-BE49-F238E27FC236}">
                <a16:creationId xmlns:a16="http://schemas.microsoft.com/office/drawing/2014/main" id="{57600509-4DAB-9142-BC2A-6F52688A18B0}"/>
              </a:ext>
            </a:extLst>
          </p:cNvPr>
          <p:cNvSpPr>
            <a:spLocks noGrp="1"/>
          </p:cNvSpPr>
          <p:nvPr>
            <p:ph idx="1"/>
          </p:nvPr>
        </p:nvSpPr>
        <p:spPr>
          <a:xfrm>
            <a:off x="1219201" y="1123486"/>
            <a:ext cx="9639868" cy="3516753"/>
          </a:xfrm>
        </p:spPr>
        <p:txBody>
          <a:bodyPr anchor="ctr">
            <a:normAutofit/>
          </a:bodyPr>
          <a:lstStyle/>
          <a:p>
            <a:r>
              <a:rPr lang="en-US" sz="1700"/>
              <a:t>What character traits am I attracted to in another individual? Do I find ‘sloth’ in others attractive? If not- why not? If so- why do I find sloth attractive? </a:t>
            </a:r>
          </a:p>
          <a:p>
            <a:pPr marL="0" indent="0">
              <a:buNone/>
            </a:pPr>
            <a:endParaRPr lang="en-US" sz="1700"/>
          </a:p>
          <a:p>
            <a:r>
              <a:rPr lang="en-US" sz="1700"/>
              <a:t>Do I expect others to put more into a relationship than I am willing to do myself? Or am I willing to put either the same or more than the other? Why? How does sloth affect the dynamics of the relationship? Can I think of any examples?</a:t>
            </a:r>
          </a:p>
          <a:p>
            <a:endParaRPr lang="en-US" sz="1700"/>
          </a:p>
          <a:p>
            <a:r>
              <a:rPr lang="en-US" sz="1700"/>
              <a:t>How do I feel when my husband/wife/partner does not seem to be putting much effort into our relationship? How does it make me feel about myself? How does it make me feel towards my partner? How does it affect our relationship? Do I listen to their needs? Have I tried to understand what I perceive to be ‘sloth?’ Could it be that I am misjudging the situation?</a:t>
            </a:r>
          </a:p>
          <a:p>
            <a:endParaRPr lang="en-US" sz="1700"/>
          </a:p>
          <a:p>
            <a:pPr marL="0" indent="0">
              <a:buNone/>
            </a:pPr>
            <a:endParaRPr lang="en-US" sz="1700"/>
          </a:p>
        </p:txBody>
      </p:sp>
    </p:spTree>
    <p:extLst>
      <p:ext uri="{BB962C8B-B14F-4D97-AF65-F5344CB8AC3E}">
        <p14:creationId xmlns:p14="http://schemas.microsoft.com/office/powerpoint/2010/main" val="19303284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1DF4B-DA9D-094C-9960-C27E6221CDD1}"/>
              </a:ext>
            </a:extLst>
          </p:cNvPr>
          <p:cNvSpPr>
            <a:spLocks noGrp="1"/>
          </p:cNvSpPr>
          <p:nvPr>
            <p:ph type="title"/>
          </p:nvPr>
        </p:nvSpPr>
        <p:spPr>
          <a:xfrm>
            <a:off x="640080" y="639704"/>
            <a:ext cx="3299579" cy="5577840"/>
          </a:xfrm>
        </p:spPr>
        <p:txBody>
          <a:bodyPr anchor="ctr">
            <a:normAutofit/>
          </a:bodyPr>
          <a:lstStyle/>
          <a:p>
            <a:pPr algn="ctr"/>
            <a:r>
              <a:rPr lang="en-US" dirty="0"/>
              <a:t>The Sloth of Others</a:t>
            </a:r>
            <a:endParaRPr lang="en-US"/>
          </a:p>
        </p:txBody>
      </p:sp>
      <p:graphicFrame>
        <p:nvGraphicFramePr>
          <p:cNvPr id="5" name="Content Placeholder 2">
            <a:extLst>
              <a:ext uri="{FF2B5EF4-FFF2-40B4-BE49-F238E27FC236}">
                <a16:creationId xmlns:a16="http://schemas.microsoft.com/office/drawing/2014/main" id="{7A18485D-18C5-4B07-9318-FFEFFE26D87D}"/>
              </a:ext>
            </a:extLst>
          </p:cNvPr>
          <p:cNvGraphicFramePr>
            <a:graphicFrameLocks noGrp="1"/>
          </p:cNvGraphicFramePr>
          <p:nvPr>
            <p:ph idx="1"/>
            <p:extLst>
              <p:ext uri="{D42A27DB-BD31-4B8C-83A1-F6EECF244321}">
                <p14:modId xmlns:p14="http://schemas.microsoft.com/office/powerpoint/2010/main" val="698998252"/>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1069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3CF17-A56A-964E-8557-4EA7607B0E58}"/>
              </a:ext>
            </a:extLst>
          </p:cNvPr>
          <p:cNvSpPr>
            <a:spLocks noGrp="1"/>
          </p:cNvSpPr>
          <p:nvPr>
            <p:ph type="title"/>
          </p:nvPr>
        </p:nvSpPr>
        <p:spPr>
          <a:xfrm>
            <a:off x="640080" y="639704"/>
            <a:ext cx="3299579" cy="5577840"/>
          </a:xfrm>
        </p:spPr>
        <p:txBody>
          <a:bodyPr anchor="ctr">
            <a:normAutofit/>
          </a:bodyPr>
          <a:lstStyle/>
          <a:p>
            <a:pPr algn="ctr"/>
            <a:r>
              <a:rPr lang="en-US" dirty="0"/>
              <a:t>The Sloth of Others</a:t>
            </a:r>
            <a:endParaRPr lang="en-US"/>
          </a:p>
        </p:txBody>
      </p:sp>
      <p:graphicFrame>
        <p:nvGraphicFramePr>
          <p:cNvPr id="5" name="Content Placeholder 2">
            <a:extLst>
              <a:ext uri="{FF2B5EF4-FFF2-40B4-BE49-F238E27FC236}">
                <a16:creationId xmlns:a16="http://schemas.microsoft.com/office/drawing/2014/main" id="{64AC8614-732F-42DA-8C07-48A87FA80AA1}"/>
              </a:ext>
            </a:extLst>
          </p:cNvPr>
          <p:cNvGraphicFramePr>
            <a:graphicFrameLocks noGrp="1"/>
          </p:cNvGraphicFramePr>
          <p:nvPr>
            <p:ph idx="1"/>
            <p:extLst>
              <p:ext uri="{D42A27DB-BD31-4B8C-83A1-F6EECF244321}">
                <p14:modId xmlns:p14="http://schemas.microsoft.com/office/powerpoint/2010/main" val="1347724340"/>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62241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CF89A-42E0-3A42-BB1D-88D757EAAC7C}"/>
              </a:ext>
            </a:extLst>
          </p:cNvPr>
          <p:cNvSpPr>
            <a:spLocks noGrp="1"/>
          </p:cNvSpPr>
          <p:nvPr>
            <p:ph type="title"/>
          </p:nvPr>
        </p:nvSpPr>
        <p:spPr>
          <a:xfrm>
            <a:off x="784743" y="685800"/>
            <a:ext cx="5793475" cy="1485900"/>
          </a:xfrm>
        </p:spPr>
        <p:txBody>
          <a:bodyPr>
            <a:normAutofit/>
          </a:bodyPr>
          <a:lstStyle/>
          <a:p>
            <a:r>
              <a:rPr lang="en-US" dirty="0"/>
              <a:t>The Sloth of Others</a:t>
            </a:r>
          </a:p>
        </p:txBody>
      </p:sp>
      <p:sp>
        <p:nvSpPr>
          <p:cNvPr id="3" name="Content Placeholder 2">
            <a:extLst>
              <a:ext uri="{FF2B5EF4-FFF2-40B4-BE49-F238E27FC236}">
                <a16:creationId xmlns:a16="http://schemas.microsoft.com/office/drawing/2014/main" id="{B85C00AE-F535-7F4F-90EE-B6299FE9AF98}"/>
              </a:ext>
            </a:extLst>
          </p:cNvPr>
          <p:cNvSpPr>
            <a:spLocks noGrp="1"/>
          </p:cNvSpPr>
          <p:nvPr>
            <p:ph idx="1"/>
          </p:nvPr>
        </p:nvSpPr>
        <p:spPr>
          <a:xfrm>
            <a:off x="784743" y="2286000"/>
            <a:ext cx="5793475" cy="3581400"/>
          </a:xfrm>
        </p:spPr>
        <p:txBody>
          <a:bodyPr>
            <a:normAutofit/>
          </a:bodyPr>
          <a:lstStyle/>
          <a:p>
            <a:r>
              <a:rPr lang="en-US" sz="1400"/>
              <a:t>What sacrifices did my parents makes for me? How did this make me feel about myself and towards them? </a:t>
            </a:r>
          </a:p>
          <a:p>
            <a:r>
              <a:rPr lang="en-US" sz="1400"/>
              <a:t>Did my mother feed me when I was hungry? Did my father give me time?</a:t>
            </a:r>
          </a:p>
          <a:p>
            <a:r>
              <a:rPr lang="en-US" sz="1400"/>
              <a:t>Did my parents show me respect and love and kindness and guidance? Did my parents encourage me to always try my best in life and in helping others? If not- how did this affect my sloth? Are my parents to blame for my sloth? Do I need to take more responsibility?</a:t>
            </a:r>
          </a:p>
          <a:p>
            <a:r>
              <a:rPr lang="en-US" sz="1400"/>
              <a:t>Was I a ‘good child?’ for my parents? Did/do I show my parents gratitude, respect and love for all that they did/do for me? </a:t>
            </a:r>
          </a:p>
          <a:p>
            <a:r>
              <a:rPr lang="en-US" sz="1400"/>
              <a:t>Does my sloth affect the relationship I have with my parents? </a:t>
            </a:r>
          </a:p>
          <a:p>
            <a:endParaRPr lang="en-US" sz="1400"/>
          </a:p>
        </p:txBody>
      </p:sp>
      <p:pic>
        <p:nvPicPr>
          <p:cNvPr id="5" name="Picture 4" descr="A teddy bear">
            <a:extLst>
              <a:ext uri="{FF2B5EF4-FFF2-40B4-BE49-F238E27FC236}">
                <a16:creationId xmlns:a16="http://schemas.microsoft.com/office/drawing/2014/main" id="{2A10BD7F-BCB1-469A-9A2C-863F9C75C924}"/>
              </a:ext>
            </a:extLst>
          </p:cNvPr>
          <p:cNvPicPr>
            <a:picLocks noChangeAspect="1"/>
          </p:cNvPicPr>
          <p:nvPr/>
        </p:nvPicPr>
        <p:blipFill rotWithShape="1">
          <a:blip r:embed="rId2"/>
          <a:srcRect l="52081" r="3343" b="-1"/>
          <a:stretch/>
        </p:blipFill>
        <p:spPr>
          <a:xfrm>
            <a:off x="7612260" y="10"/>
            <a:ext cx="4579739" cy="6857990"/>
          </a:xfrm>
          <a:prstGeom prst="rect">
            <a:avLst/>
          </a:prstGeom>
        </p:spPr>
      </p:pic>
    </p:spTree>
    <p:extLst>
      <p:ext uri="{BB962C8B-B14F-4D97-AF65-F5344CB8AC3E}">
        <p14:creationId xmlns:p14="http://schemas.microsoft.com/office/powerpoint/2010/main" val="1479459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ABE56-7D46-844F-9A06-1AFCE89FFAEF}"/>
              </a:ext>
            </a:extLst>
          </p:cNvPr>
          <p:cNvSpPr>
            <a:spLocks noGrp="1"/>
          </p:cNvSpPr>
          <p:nvPr>
            <p:ph type="title"/>
          </p:nvPr>
        </p:nvSpPr>
        <p:spPr>
          <a:xfrm>
            <a:off x="1105469" y="5423537"/>
            <a:ext cx="9867331" cy="868081"/>
          </a:xfrm>
        </p:spPr>
        <p:txBody>
          <a:bodyPr anchor="ctr">
            <a:normAutofit/>
          </a:bodyPr>
          <a:lstStyle/>
          <a:p>
            <a:r>
              <a:rPr lang="en-US" dirty="0"/>
              <a:t>The Sloth of Others</a:t>
            </a:r>
          </a:p>
        </p:txBody>
      </p:sp>
      <p:sp>
        <p:nvSpPr>
          <p:cNvPr id="3" name="Content Placeholder 2">
            <a:extLst>
              <a:ext uri="{FF2B5EF4-FFF2-40B4-BE49-F238E27FC236}">
                <a16:creationId xmlns:a16="http://schemas.microsoft.com/office/drawing/2014/main" id="{84225D1B-5FE2-9A4C-81BB-5290EC14EFCB}"/>
              </a:ext>
            </a:extLst>
          </p:cNvPr>
          <p:cNvSpPr>
            <a:spLocks noGrp="1"/>
          </p:cNvSpPr>
          <p:nvPr>
            <p:ph idx="1"/>
          </p:nvPr>
        </p:nvSpPr>
        <p:spPr>
          <a:xfrm>
            <a:off x="1219201" y="1123486"/>
            <a:ext cx="9639868" cy="3516753"/>
          </a:xfrm>
        </p:spPr>
        <p:txBody>
          <a:bodyPr anchor="ctr">
            <a:normAutofit/>
          </a:bodyPr>
          <a:lstStyle/>
          <a:p>
            <a:r>
              <a:rPr lang="en-US" sz="1700"/>
              <a:t>What makes a ‘good parent’ from my own understanding? Am I a good parent? Do I try my best with my child/ren?</a:t>
            </a:r>
          </a:p>
          <a:p>
            <a:r>
              <a:rPr lang="en-US" sz="1700"/>
              <a:t>Do I want to improve my relationship with my child?- if so in what way?</a:t>
            </a:r>
          </a:p>
          <a:p>
            <a:r>
              <a:rPr lang="en-US" sz="1700"/>
              <a:t>What is more important? My happiness and wellbeing, or that of my child?</a:t>
            </a:r>
          </a:p>
          <a:p>
            <a:r>
              <a:rPr lang="en-US" sz="1700"/>
              <a:t>Are there any areas I could work on to be a better parent for my child/ren? Am I able and willing to put in this effort? Do I expect anything in return?</a:t>
            </a:r>
          </a:p>
          <a:p>
            <a:r>
              <a:rPr lang="en-US" sz="1700"/>
              <a:t>Am I willing to sacrifice for my child/ren?</a:t>
            </a:r>
          </a:p>
          <a:p>
            <a:r>
              <a:rPr lang="en-US" sz="1700"/>
              <a:t>Do I expect my child/ren to sacrifice for me?</a:t>
            </a:r>
          </a:p>
          <a:p>
            <a:r>
              <a:rPr lang="en-US" sz="1700"/>
              <a:t>Do I want or need forgiveness from my children for the areas that they may have believed that I ‘failed’ as a parent? Or do I hope that one day they will understand more from ‘my’ perspective?</a:t>
            </a:r>
          </a:p>
          <a:p>
            <a:pPr marL="0" indent="0">
              <a:buNone/>
            </a:pPr>
            <a:endParaRPr lang="en-US" sz="1700"/>
          </a:p>
        </p:txBody>
      </p:sp>
    </p:spTree>
    <p:extLst>
      <p:ext uri="{BB962C8B-B14F-4D97-AF65-F5344CB8AC3E}">
        <p14:creationId xmlns:p14="http://schemas.microsoft.com/office/powerpoint/2010/main" val="35792642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9E2E8-885A-0245-A212-F97883D1D778}"/>
              </a:ext>
            </a:extLst>
          </p:cNvPr>
          <p:cNvSpPr>
            <a:spLocks noGrp="1"/>
          </p:cNvSpPr>
          <p:nvPr>
            <p:ph type="title"/>
          </p:nvPr>
        </p:nvSpPr>
        <p:spPr>
          <a:xfrm>
            <a:off x="1105469" y="5423537"/>
            <a:ext cx="9867331" cy="868081"/>
          </a:xfrm>
        </p:spPr>
        <p:txBody>
          <a:bodyPr anchor="ctr">
            <a:normAutofit/>
          </a:bodyPr>
          <a:lstStyle/>
          <a:p>
            <a:r>
              <a:rPr lang="en-US"/>
              <a:t>The Sloth of Others</a:t>
            </a:r>
            <a:endParaRPr lang="en-US" dirty="0"/>
          </a:p>
        </p:txBody>
      </p:sp>
      <p:sp>
        <p:nvSpPr>
          <p:cNvPr id="3" name="Content Placeholder 2">
            <a:extLst>
              <a:ext uri="{FF2B5EF4-FFF2-40B4-BE49-F238E27FC236}">
                <a16:creationId xmlns:a16="http://schemas.microsoft.com/office/drawing/2014/main" id="{C1330C73-9BB0-5647-8199-AE17B36A0733}"/>
              </a:ext>
            </a:extLst>
          </p:cNvPr>
          <p:cNvSpPr>
            <a:spLocks noGrp="1"/>
          </p:cNvSpPr>
          <p:nvPr>
            <p:ph idx="1"/>
          </p:nvPr>
        </p:nvSpPr>
        <p:spPr>
          <a:xfrm>
            <a:off x="1219201" y="1123486"/>
            <a:ext cx="9639868" cy="3516753"/>
          </a:xfrm>
        </p:spPr>
        <p:txBody>
          <a:bodyPr anchor="ctr">
            <a:normAutofit/>
          </a:bodyPr>
          <a:lstStyle/>
          <a:p>
            <a:r>
              <a:rPr lang="en-US" sz="1100"/>
              <a:t>Will my effort to be a better parent involve me having to make sacrifices? If so what? Am I willing to make these sacrifices?</a:t>
            </a:r>
          </a:p>
          <a:p>
            <a:r>
              <a:rPr lang="en-US" sz="1100"/>
              <a:t>What ‘success’ do I want for my child/ren? Do I see their success as that of my own?</a:t>
            </a:r>
          </a:p>
          <a:p>
            <a:r>
              <a:rPr lang="en-US" sz="1100"/>
              <a:t>Do I want my child/ren to reach their best potentials in life? What can I do more to inspire them to try their best in life? Can I be a better role model for them? </a:t>
            </a:r>
          </a:p>
          <a:p>
            <a:r>
              <a:rPr lang="en-US" sz="1100"/>
              <a:t>How does my sloth affect the way I behave with my child/ren? What impact may it have on the sloth of my children?</a:t>
            </a:r>
          </a:p>
          <a:p>
            <a:r>
              <a:rPr lang="en-US" sz="1100"/>
              <a:t>How does the ‘sloth’ of my child affect our relationship? </a:t>
            </a:r>
          </a:p>
          <a:p>
            <a:r>
              <a:rPr lang="en-US" sz="1100"/>
              <a:t>How does it make me feel when my child shows me gratitude, respect and love? How if at all does this affect my </a:t>
            </a:r>
            <a:r>
              <a:rPr lang="en-US" sz="1100" err="1"/>
              <a:t>behaviour</a:t>
            </a:r>
            <a:r>
              <a:rPr lang="en-US" sz="1100"/>
              <a:t> towards my child?</a:t>
            </a:r>
          </a:p>
          <a:p>
            <a:r>
              <a:rPr lang="en-US" sz="1100"/>
              <a:t>What makes me less likely to ‘forgive’ the faults of my child/ren? Is there anything too bad that I would not forgive? </a:t>
            </a:r>
          </a:p>
          <a:p>
            <a:r>
              <a:rPr lang="en-US" sz="1100"/>
              <a:t>Do I want or expect my child/ren to make more effort in out relationship? </a:t>
            </a:r>
          </a:p>
          <a:p>
            <a:r>
              <a:rPr lang="en-US" sz="1100"/>
              <a:t>Do I feel loved by my child? If not- what would make me feel more loved? Is there anything I could have done better as a parent?</a:t>
            </a:r>
          </a:p>
          <a:p>
            <a:r>
              <a:rPr lang="en-US" sz="1100"/>
              <a:t>Could I have put in more effort to be a better parent for my child? How did/does sloth affect the relationship that I have with my child/ren?</a:t>
            </a:r>
          </a:p>
          <a:p>
            <a:endParaRPr lang="en-US" sz="1100"/>
          </a:p>
        </p:txBody>
      </p:sp>
    </p:spTree>
    <p:extLst>
      <p:ext uri="{BB962C8B-B14F-4D97-AF65-F5344CB8AC3E}">
        <p14:creationId xmlns:p14="http://schemas.microsoft.com/office/powerpoint/2010/main" val="2987527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6" name="Rectangle 19">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D91E067-3A22-3343-9007-74C6E0BC9450}"/>
              </a:ext>
            </a:extLst>
          </p:cNvPr>
          <p:cNvSpPr>
            <a:spLocks noGrp="1"/>
          </p:cNvSpPr>
          <p:nvPr>
            <p:ph type="title"/>
          </p:nvPr>
        </p:nvSpPr>
        <p:spPr>
          <a:xfrm>
            <a:off x="640081" y="791570"/>
            <a:ext cx="4018839" cy="5262390"/>
          </a:xfrm>
        </p:spPr>
        <p:txBody>
          <a:bodyPr anchor="ctr">
            <a:normAutofit/>
          </a:bodyPr>
          <a:lstStyle/>
          <a:p>
            <a:pPr algn="r"/>
            <a:r>
              <a:rPr lang="en-US" sz="5400" dirty="0">
                <a:solidFill>
                  <a:schemeClr val="bg2"/>
                </a:solidFill>
              </a:rPr>
              <a:t>My Sloth</a:t>
            </a:r>
          </a:p>
        </p:txBody>
      </p:sp>
      <p:sp>
        <p:nvSpPr>
          <p:cNvPr id="27" name="Rectangle 21">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FC845CCF-7088-E24E-A9E1-71C8A42CF4C3}"/>
              </a:ext>
            </a:extLst>
          </p:cNvPr>
          <p:cNvSpPr>
            <a:spLocks noGrp="1"/>
          </p:cNvSpPr>
          <p:nvPr>
            <p:ph idx="1"/>
          </p:nvPr>
        </p:nvSpPr>
        <p:spPr>
          <a:xfrm>
            <a:off x="6176720" y="791570"/>
            <a:ext cx="4892308" cy="5262390"/>
          </a:xfrm>
        </p:spPr>
        <p:txBody>
          <a:bodyPr anchor="ctr">
            <a:normAutofit/>
          </a:bodyPr>
          <a:lstStyle/>
          <a:p>
            <a:r>
              <a:rPr lang="en-US" sz="1500" dirty="0"/>
              <a:t>If I was on a boat with a sloth in the middle of an ocean and I thought that I was going to die - how would I choose to spend my last moments:</a:t>
            </a:r>
          </a:p>
          <a:p>
            <a:endParaRPr lang="en-US" sz="1500" dirty="0"/>
          </a:p>
          <a:p>
            <a:r>
              <a:rPr lang="en-US" sz="1500" dirty="0"/>
              <a:t>Eat the sloth? Hug the sloth? Kiss the sloth? Feed the sloth? </a:t>
            </a:r>
          </a:p>
          <a:p>
            <a:r>
              <a:rPr lang="en-US" sz="1500" dirty="0"/>
              <a:t>Pray for repentance? Pray to be rescued? To whom would I direct </a:t>
            </a:r>
            <a:r>
              <a:rPr lang="en-US" sz="1500"/>
              <a:t>my prayer and why? </a:t>
            </a:r>
            <a:r>
              <a:rPr lang="en-US" sz="1500" dirty="0"/>
              <a:t>Can the sloth save me? </a:t>
            </a:r>
          </a:p>
          <a:p>
            <a:r>
              <a:rPr lang="en-US" sz="1500" dirty="0"/>
              <a:t>Sleep?</a:t>
            </a:r>
          </a:p>
          <a:p>
            <a:r>
              <a:rPr lang="en-US" sz="1500" dirty="0"/>
              <a:t>Cry?</a:t>
            </a:r>
          </a:p>
          <a:p>
            <a:r>
              <a:rPr lang="en-US" sz="1500" dirty="0"/>
              <a:t>Sing? Read? Laugh? </a:t>
            </a:r>
          </a:p>
          <a:p>
            <a:r>
              <a:rPr lang="en-US" sz="1500" dirty="0"/>
              <a:t>Teach the sloth how to direct the sails?</a:t>
            </a:r>
          </a:p>
          <a:p>
            <a:endParaRPr lang="en-US" sz="1500" dirty="0"/>
          </a:p>
          <a:p>
            <a:r>
              <a:rPr lang="en-US" sz="1500" dirty="0"/>
              <a:t>Which would I see as less of a ‘waste of time’? And why?</a:t>
            </a:r>
          </a:p>
          <a:p>
            <a:endParaRPr lang="en-US" sz="1500" dirty="0"/>
          </a:p>
        </p:txBody>
      </p:sp>
    </p:spTree>
    <p:extLst>
      <p:ext uri="{BB962C8B-B14F-4D97-AF65-F5344CB8AC3E}">
        <p14:creationId xmlns:p14="http://schemas.microsoft.com/office/powerpoint/2010/main" val="4302173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5F1DD-92B0-B44F-8A7F-D46B28E50E4E}"/>
              </a:ext>
            </a:extLst>
          </p:cNvPr>
          <p:cNvSpPr>
            <a:spLocks noGrp="1"/>
          </p:cNvSpPr>
          <p:nvPr>
            <p:ph type="title"/>
          </p:nvPr>
        </p:nvSpPr>
        <p:spPr>
          <a:xfrm>
            <a:off x="7326367" y="685800"/>
            <a:ext cx="3742662" cy="5181601"/>
          </a:xfrm>
        </p:spPr>
        <p:txBody>
          <a:bodyPr>
            <a:normAutofit/>
          </a:bodyPr>
          <a:lstStyle/>
          <a:p>
            <a:r>
              <a:rPr lang="en-US" dirty="0"/>
              <a:t>My Relationship with the sloth of others</a:t>
            </a:r>
          </a:p>
        </p:txBody>
      </p:sp>
      <p:sp>
        <p:nvSpPr>
          <p:cNvPr id="3" name="Content Placeholder 2">
            <a:extLst>
              <a:ext uri="{FF2B5EF4-FFF2-40B4-BE49-F238E27FC236}">
                <a16:creationId xmlns:a16="http://schemas.microsoft.com/office/drawing/2014/main" id="{44518898-A745-1248-80A9-48944039CA97}"/>
              </a:ext>
            </a:extLst>
          </p:cNvPr>
          <p:cNvSpPr>
            <a:spLocks noGrp="1"/>
          </p:cNvSpPr>
          <p:nvPr>
            <p:ph idx="1"/>
          </p:nvPr>
        </p:nvSpPr>
        <p:spPr>
          <a:xfrm>
            <a:off x="1023563" y="1329267"/>
            <a:ext cx="4461934" cy="4538134"/>
          </a:xfrm>
        </p:spPr>
        <p:txBody>
          <a:bodyPr anchor="b">
            <a:normAutofit/>
          </a:bodyPr>
          <a:lstStyle/>
          <a:p>
            <a:r>
              <a:rPr lang="en-US" sz="1800"/>
              <a:t>Am I able to control the sloth of others, or am I more likely to gain control over my own sloth?</a:t>
            </a:r>
          </a:p>
          <a:p>
            <a:r>
              <a:rPr lang="en-US" sz="1800"/>
              <a:t>Do I have a right to try to control the sloth of others?</a:t>
            </a:r>
          </a:p>
          <a:p>
            <a:r>
              <a:rPr lang="en-US" sz="1800"/>
              <a:t>How much do I allow the sloth of others affect my own sloth?</a:t>
            </a:r>
          </a:p>
          <a:p>
            <a:endParaRPr lang="en-US" sz="1800"/>
          </a:p>
          <a:p>
            <a:r>
              <a:rPr lang="en-US" sz="1800"/>
              <a:t>Do I have control over my sloth? Do I want to have control over my sloth?</a:t>
            </a:r>
          </a:p>
          <a:p>
            <a:r>
              <a:rPr lang="en-US" sz="1800"/>
              <a:t>If I gained control over my sloth- is it possible that I may be able to inspire others to do the same? </a:t>
            </a:r>
          </a:p>
          <a:p>
            <a:endParaRPr lang="en-US" sz="1800"/>
          </a:p>
        </p:txBody>
      </p:sp>
    </p:spTree>
    <p:extLst>
      <p:ext uri="{BB962C8B-B14F-4D97-AF65-F5344CB8AC3E}">
        <p14:creationId xmlns:p14="http://schemas.microsoft.com/office/powerpoint/2010/main" val="9958237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F1FFB-02AE-3442-9BD4-7589475BEAF5}"/>
              </a:ext>
            </a:extLst>
          </p:cNvPr>
          <p:cNvSpPr>
            <a:spLocks noGrp="1"/>
          </p:cNvSpPr>
          <p:nvPr>
            <p:ph type="title"/>
          </p:nvPr>
        </p:nvSpPr>
        <p:spPr>
          <a:xfrm>
            <a:off x="8523027" y="1252181"/>
            <a:ext cx="3132162" cy="4302457"/>
          </a:xfrm>
        </p:spPr>
        <p:txBody>
          <a:bodyPr>
            <a:normAutofit/>
          </a:bodyPr>
          <a:lstStyle/>
          <a:p>
            <a:r>
              <a:rPr lang="en-US" sz="4000">
                <a:solidFill>
                  <a:schemeClr val="bg2"/>
                </a:solidFill>
              </a:rPr>
              <a:t>How does my sloth cause myself and others harm?</a:t>
            </a:r>
          </a:p>
        </p:txBody>
      </p:sp>
      <p:sp>
        <p:nvSpPr>
          <p:cNvPr id="3" name="Content Placeholder 2">
            <a:extLst>
              <a:ext uri="{FF2B5EF4-FFF2-40B4-BE49-F238E27FC236}">
                <a16:creationId xmlns:a16="http://schemas.microsoft.com/office/drawing/2014/main" id="{C16B6464-5FEF-4F42-9014-5AD8303D5127}"/>
              </a:ext>
            </a:extLst>
          </p:cNvPr>
          <p:cNvSpPr>
            <a:spLocks noGrp="1"/>
          </p:cNvSpPr>
          <p:nvPr>
            <p:ph idx="1"/>
          </p:nvPr>
        </p:nvSpPr>
        <p:spPr>
          <a:xfrm>
            <a:off x="1188720" y="1188720"/>
            <a:ext cx="5369029" cy="4480560"/>
          </a:xfrm>
        </p:spPr>
        <p:txBody>
          <a:bodyPr anchor="ctr">
            <a:normAutofit/>
          </a:bodyPr>
          <a:lstStyle/>
          <a:p>
            <a:r>
              <a:rPr lang="en-US" dirty="0"/>
              <a:t>How does my sloth cause harm to:</a:t>
            </a:r>
          </a:p>
          <a:p>
            <a:r>
              <a:rPr lang="en-US" dirty="0"/>
              <a:t>My Physical Wellbeing?</a:t>
            </a:r>
          </a:p>
          <a:p>
            <a:r>
              <a:rPr lang="en-US" dirty="0"/>
              <a:t>My Spiritual Wellbeing?</a:t>
            </a:r>
          </a:p>
          <a:p>
            <a:r>
              <a:rPr lang="en-US" dirty="0"/>
              <a:t>My Mental Wellbeing?</a:t>
            </a:r>
          </a:p>
          <a:p>
            <a:r>
              <a:rPr lang="en-US" dirty="0"/>
              <a:t>My Emotional Wellbeing?</a:t>
            </a:r>
          </a:p>
          <a:p>
            <a:r>
              <a:rPr lang="en-US" dirty="0"/>
              <a:t>My Relationship with my partner?</a:t>
            </a:r>
          </a:p>
          <a:p>
            <a:r>
              <a:rPr lang="en-US" dirty="0"/>
              <a:t>My Relationship with my parents?</a:t>
            </a:r>
          </a:p>
          <a:p>
            <a:r>
              <a:rPr lang="en-US" dirty="0"/>
              <a:t>My Relationship with my child/ren?</a:t>
            </a:r>
          </a:p>
          <a:p>
            <a:r>
              <a:rPr lang="en-US" dirty="0"/>
              <a:t>My Relationship with work </a:t>
            </a:r>
            <a:r>
              <a:rPr lang="en-US" dirty="0" err="1"/>
              <a:t>collegues</a:t>
            </a:r>
            <a:r>
              <a:rPr lang="en-US" dirty="0"/>
              <a:t>? </a:t>
            </a:r>
          </a:p>
          <a:p>
            <a:r>
              <a:rPr lang="en-US" dirty="0"/>
              <a:t>My Success in fulfilling my life purpose?</a:t>
            </a:r>
          </a:p>
        </p:txBody>
      </p:sp>
    </p:spTree>
    <p:extLst>
      <p:ext uri="{BB962C8B-B14F-4D97-AF65-F5344CB8AC3E}">
        <p14:creationId xmlns:p14="http://schemas.microsoft.com/office/powerpoint/2010/main" val="6698643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8C5A1-2FD0-674E-B736-34EC9AB3E645}"/>
              </a:ext>
            </a:extLst>
          </p:cNvPr>
          <p:cNvSpPr>
            <a:spLocks noGrp="1"/>
          </p:cNvSpPr>
          <p:nvPr>
            <p:ph type="title"/>
          </p:nvPr>
        </p:nvSpPr>
        <p:spPr>
          <a:xfrm>
            <a:off x="640080" y="639704"/>
            <a:ext cx="3299579" cy="5577840"/>
          </a:xfrm>
        </p:spPr>
        <p:txBody>
          <a:bodyPr anchor="ctr">
            <a:normAutofit/>
          </a:bodyPr>
          <a:lstStyle/>
          <a:p>
            <a:pPr algn="ctr"/>
            <a:r>
              <a:rPr lang="en-US" dirty="0"/>
              <a:t>How does my sloth cause myself and others harm?</a:t>
            </a:r>
            <a:endParaRPr lang="en-US"/>
          </a:p>
        </p:txBody>
      </p:sp>
      <p:graphicFrame>
        <p:nvGraphicFramePr>
          <p:cNvPr id="5" name="Content Placeholder 2">
            <a:extLst>
              <a:ext uri="{FF2B5EF4-FFF2-40B4-BE49-F238E27FC236}">
                <a16:creationId xmlns:a16="http://schemas.microsoft.com/office/drawing/2014/main" id="{8188C6B5-E7BC-4322-988A-6C4F7237A42A}"/>
              </a:ext>
            </a:extLst>
          </p:cNvPr>
          <p:cNvGraphicFramePr>
            <a:graphicFrameLocks noGrp="1"/>
          </p:cNvGraphicFramePr>
          <p:nvPr>
            <p:ph idx="1"/>
            <p:extLst>
              <p:ext uri="{D42A27DB-BD31-4B8C-83A1-F6EECF244321}">
                <p14:modId xmlns:p14="http://schemas.microsoft.com/office/powerpoint/2010/main" val="134052130"/>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34203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A84F5-6624-234D-81B5-4E4133119A9D}"/>
              </a:ext>
            </a:extLst>
          </p:cNvPr>
          <p:cNvSpPr>
            <a:spLocks noGrp="1"/>
          </p:cNvSpPr>
          <p:nvPr>
            <p:ph type="title"/>
          </p:nvPr>
        </p:nvSpPr>
        <p:spPr>
          <a:xfrm>
            <a:off x="640081" y="791570"/>
            <a:ext cx="4018839" cy="5262390"/>
          </a:xfrm>
        </p:spPr>
        <p:txBody>
          <a:bodyPr anchor="ctr">
            <a:normAutofit/>
          </a:bodyPr>
          <a:lstStyle/>
          <a:p>
            <a:pPr algn="r"/>
            <a:r>
              <a:rPr lang="en-US" sz="5400">
                <a:solidFill>
                  <a:schemeClr val="bg2"/>
                </a:solidFill>
              </a:rPr>
              <a:t>How can my sloth help me?</a:t>
            </a:r>
          </a:p>
        </p:txBody>
      </p:sp>
      <p:sp>
        <p:nvSpPr>
          <p:cNvPr id="3" name="Content Placeholder 2">
            <a:extLst>
              <a:ext uri="{FF2B5EF4-FFF2-40B4-BE49-F238E27FC236}">
                <a16:creationId xmlns:a16="http://schemas.microsoft.com/office/drawing/2014/main" id="{B754C390-8B53-164B-9B71-C50A460F98CB}"/>
              </a:ext>
            </a:extLst>
          </p:cNvPr>
          <p:cNvSpPr>
            <a:spLocks noGrp="1"/>
          </p:cNvSpPr>
          <p:nvPr>
            <p:ph idx="1"/>
          </p:nvPr>
        </p:nvSpPr>
        <p:spPr>
          <a:xfrm>
            <a:off x="6176720" y="791570"/>
            <a:ext cx="4892308" cy="5262390"/>
          </a:xfrm>
        </p:spPr>
        <p:txBody>
          <a:bodyPr anchor="ctr">
            <a:normAutofit/>
          </a:bodyPr>
          <a:lstStyle/>
          <a:p>
            <a:r>
              <a:rPr lang="en-US" sz="1800"/>
              <a:t>Is there anything I can learn from my sloth of my past, that can help to improve my relationship with my Creator,  and with others?</a:t>
            </a:r>
          </a:p>
          <a:p>
            <a:endParaRPr lang="en-US" sz="1800"/>
          </a:p>
          <a:p>
            <a:r>
              <a:rPr lang="en-US" sz="1800"/>
              <a:t>Is there any wisdom I can gain through reflecting on the negative effects of my sloth on my relationships, that can help me to change my perspective on meaning of ‘success?’</a:t>
            </a:r>
          </a:p>
          <a:p>
            <a:endParaRPr lang="en-US" sz="1800"/>
          </a:p>
          <a:p>
            <a:r>
              <a:rPr lang="en-US" sz="1800"/>
              <a:t>Am I able to reflect on my past and see how struggle and hardship can be an opportunity to help both myself and others to grow?</a:t>
            </a:r>
          </a:p>
          <a:p>
            <a:pPr marL="0" indent="0">
              <a:buNone/>
            </a:pPr>
            <a:endParaRPr lang="en-US" sz="1800"/>
          </a:p>
        </p:txBody>
      </p:sp>
    </p:spTree>
    <p:extLst>
      <p:ext uri="{BB962C8B-B14F-4D97-AF65-F5344CB8AC3E}">
        <p14:creationId xmlns:p14="http://schemas.microsoft.com/office/powerpoint/2010/main" val="32523946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24D69-3490-B449-9F2F-EA99F242C260}"/>
              </a:ext>
            </a:extLst>
          </p:cNvPr>
          <p:cNvSpPr>
            <a:spLocks noGrp="1"/>
          </p:cNvSpPr>
          <p:nvPr>
            <p:ph type="title"/>
          </p:nvPr>
        </p:nvSpPr>
        <p:spPr>
          <a:xfrm>
            <a:off x="1494430" y="1398896"/>
            <a:ext cx="9325970" cy="1160059"/>
          </a:xfrm>
        </p:spPr>
        <p:txBody>
          <a:bodyPr>
            <a:normAutofit/>
          </a:bodyPr>
          <a:lstStyle/>
          <a:p>
            <a:r>
              <a:rPr lang="en-US" dirty="0"/>
              <a:t>How can I transform My Sloth </a:t>
            </a:r>
          </a:p>
        </p:txBody>
      </p:sp>
      <p:sp>
        <p:nvSpPr>
          <p:cNvPr id="3" name="Content Placeholder 2">
            <a:extLst>
              <a:ext uri="{FF2B5EF4-FFF2-40B4-BE49-F238E27FC236}">
                <a16:creationId xmlns:a16="http://schemas.microsoft.com/office/drawing/2014/main" id="{F9E95468-587B-9A40-B6B6-7CCBB313DCBA}"/>
              </a:ext>
            </a:extLst>
          </p:cNvPr>
          <p:cNvSpPr>
            <a:spLocks noGrp="1"/>
          </p:cNvSpPr>
          <p:nvPr>
            <p:ph idx="1"/>
          </p:nvPr>
        </p:nvSpPr>
        <p:spPr>
          <a:xfrm>
            <a:off x="1494430" y="2739787"/>
            <a:ext cx="9325970" cy="2946779"/>
          </a:xfrm>
        </p:spPr>
        <p:txBody>
          <a:bodyPr>
            <a:normAutofit/>
          </a:bodyPr>
          <a:lstStyle/>
          <a:p>
            <a:r>
              <a:rPr lang="en-US" sz="1100"/>
              <a:t>Am I able to transform my past ‘failings’ associated with my sloth, into ‘success’- by gaining wisdom and understanding from my mistakes through self reflection, taking responsibility and incorporating that wisdom into my present and future relationships?</a:t>
            </a:r>
          </a:p>
          <a:p>
            <a:r>
              <a:rPr lang="en-US" sz="1100"/>
              <a:t>Am I willing to make more excuses for the sloth of others, and not let the lack of effort from others affect my efforts?</a:t>
            </a:r>
          </a:p>
          <a:p>
            <a:r>
              <a:rPr lang="en-US" sz="1100"/>
              <a:t>Am I willing to let go of trying to blame and control others, and instead concentrate on working on myself so that I can inspire?</a:t>
            </a:r>
          </a:p>
          <a:p>
            <a:r>
              <a:rPr lang="en-US" sz="1100"/>
              <a:t>Am I willing to give to others without expecting anything back in return?</a:t>
            </a:r>
          </a:p>
          <a:p>
            <a:r>
              <a:rPr lang="en-US" sz="1100"/>
              <a:t>Am I willing to work on my envy, lust, greed, ego, gluttony, anger, and my fears in order to help me battle with my sloth and to take control of it? </a:t>
            </a:r>
          </a:p>
          <a:p>
            <a:r>
              <a:rPr lang="en-US" sz="1100"/>
              <a:t>Am I willing not to let belief in ‘fate’ allow me to become passive when it comes to trying my best with the blessings that I have to help others? </a:t>
            </a:r>
          </a:p>
          <a:p>
            <a:r>
              <a:rPr lang="en-US" sz="1100"/>
              <a:t>Am I ready to avoid anything that makes me more likely to allow my sloth to control me? </a:t>
            </a:r>
            <a:r>
              <a:rPr lang="en-US" sz="1100" err="1"/>
              <a:t>Eg</a:t>
            </a:r>
            <a:r>
              <a:rPr lang="en-US" sz="1100"/>
              <a:t> Alcohol? Gambling? </a:t>
            </a:r>
            <a:r>
              <a:rPr lang="en-US" sz="1100" err="1"/>
              <a:t>Gossipping</a:t>
            </a:r>
            <a:r>
              <a:rPr lang="en-US" sz="1100"/>
              <a:t>? Backbiting? </a:t>
            </a:r>
            <a:r>
              <a:rPr lang="en-US" sz="1100" err="1"/>
              <a:t>Bl;ackmagic</a:t>
            </a:r>
            <a:r>
              <a:rPr lang="en-US" sz="1100"/>
              <a:t>/witchcraft/fortune telling?</a:t>
            </a:r>
          </a:p>
          <a:p>
            <a:r>
              <a:rPr lang="en-US" sz="1100"/>
              <a:t>Am I willing to work on my self discipline, patience and perseverance?? While accepting that I might slip at times, due to my human nature? </a:t>
            </a:r>
          </a:p>
          <a:p>
            <a:endParaRPr lang="en-US" sz="1100"/>
          </a:p>
        </p:txBody>
      </p:sp>
    </p:spTree>
    <p:extLst>
      <p:ext uri="{BB962C8B-B14F-4D97-AF65-F5344CB8AC3E}">
        <p14:creationId xmlns:p14="http://schemas.microsoft.com/office/powerpoint/2010/main" val="2031387254"/>
      </p:ext>
    </p:extLst>
  </p:cSld>
  <p:clrMapOvr>
    <a:overrideClrMapping bg1="dk1" tx1="lt1" bg2="dk2" tx2="lt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FFE89-A739-A243-8EA7-599188AD2D4A}"/>
              </a:ext>
            </a:extLst>
          </p:cNvPr>
          <p:cNvSpPr>
            <a:spLocks noGrp="1"/>
          </p:cNvSpPr>
          <p:nvPr>
            <p:ph type="title"/>
          </p:nvPr>
        </p:nvSpPr>
        <p:spPr>
          <a:xfrm>
            <a:off x="1494430" y="1398896"/>
            <a:ext cx="9325970" cy="1160059"/>
          </a:xfrm>
        </p:spPr>
        <p:txBody>
          <a:bodyPr>
            <a:normAutofit/>
          </a:bodyPr>
          <a:lstStyle/>
          <a:p>
            <a:r>
              <a:rPr lang="en-US" sz="3700" dirty="0"/>
              <a:t>Transforming my sloth into patience and endurance</a:t>
            </a:r>
          </a:p>
        </p:txBody>
      </p:sp>
      <p:sp>
        <p:nvSpPr>
          <p:cNvPr id="3" name="Content Placeholder 2">
            <a:extLst>
              <a:ext uri="{FF2B5EF4-FFF2-40B4-BE49-F238E27FC236}">
                <a16:creationId xmlns:a16="http://schemas.microsoft.com/office/drawing/2014/main" id="{1DC492A2-3753-E341-B97D-6DDF68ECD796}"/>
              </a:ext>
            </a:extLst>
          </p:cNvPr>
          <p:cNvSpPr>
            <a:spLocks noGrp="1"/>
          </p:cNvSpPr>
          <p:nvPr>
            <p:ph idx="1"/>
          </p:nvPr>
        </p:nvSpPr>
        <p:spPr>
          <a:xfrm>
            <a:off x="1494430" y="2739787"/>
            <a:ext cx="9325970" cy="2946779"/>
          </a:xfrm>
        </p:spPr>
        <p:txBody>
          <a:bodyPr>
            <a:normAutofit/>
          </a:bodyPr>
          <a:lstStyle/>
          <a:p>
            <a:r>
              <a:rPr lang="en-US" sz="1100" dirty="0"/>
              <a:t>Am I ready to seek Truth with an open heart mind and soul?</a:t>
            </a:r>
          </a:p>
          <a:p>
            <a:r>
              <a:rPr lang="en-US" sz="1100" dirty="0"/>
              <a:t>Am I willing to ‘surrender’ to a path of  ‘Truth’ and try my best to lead an honest, and ‘just’ life in loving kindness?</a:t>
            </a:r>
          </a:p>
          <a:p>
            <a:r>
              <a:rPr lang="en-US" sz="1100" dirty="0"/>
              <a:t>Am I ready to forgive and pardon the faults of others? </a:t>
            </a:r>
          </a:p>
          <a:p>
            <a:r>
              <a:rPr lang="en-US" sz="1100" dirty="0"/>
              <a:t>Am I ready to repent? Am I ready to believe in my worthiness to be forgiven?</a:t>
            </a:r>
          </a:p>
          <a:p>
            <a:r>
              <a:rPr lang="en-US" sz="1100" dirty="0"/>
              <a:t>Am I willing to work on my patience?</a:t>
            </a:r>
          </a:p>
          <a:p>
            <a:r>
              <a:rPr lang="en-US" sz="1100" dirty="0"/>
              <a:t>Am I ready to accept hardship and struggle, and persevere despite challenging times ahead? </a:t>
            </a:r>
          </a:p>
          <a:p>
            <a:r>
              <a:rPr lang="en-US" sz="1100" dirty="0"/>
              <a:t>Am I ready to let go of the need to ‘control’ others, and take control over the evil inclinations of my heart? Am I ready to let go of the need to change my past, or control my future and simply ‘surrender’ to the Higher Purpose of the Will of My Creator?</a:t>
            </a:r>
          </a:p>
          <a:p>
            <a:r>
              <a:rPr lang="en-US" sz="1100" dirty="0"/>
              <a:t>Am I ready to sacrifice in order to help others? Am I ready to sacrifice the physical and temporary, for the spiritual and everlasting Love?</a:t>
            </a:r>
          </a:p>
          <a:p>
            <a:r>
              <a:rPr lang="en-US" sz="1100" dirty="0"/>
              <a:t>Am I ready to Unite with others in Faith, compassion, patience, perseverance and acts of loving kindness? Am I ready to play my part? </a:t>
            </a:r>
          </a:p>
          <a:p>
            <a:endParaRPr lang="en-US" sz="1100" dirty="0"/>
          </a:p>
        </p:txBody>
      </p:sp>
    </p:spTree>
    <p:extLst>
      <p:ext uri="{BB962C8B-B14F-4D97-AF65-F5344CB8AC3E}">
        <p14:creationId xmlns:p14="http://schemas.microsoft.com/office/powerpoint/2010/main" val="1206083251"/>
      </p:ext>
    </p:extLst>
  </p:cSld>
  <p:clrMapOvr>
    <a:overrideClrMapping bg1="dk1" tx1="lt1" bg2="dk2" tx2="lt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85F1D-5DB6-A147-AEC6-91774D728144}"/>
              </a:ext>
            </a:extLst>
          </p:cNvPr>
          <p:cNvSpPr>
            <a:spLocks noGrp="1"/>
          </p:cNvSpPr>
          <p:nvPr>
            <p:ph type="title"/>
          </p:nvPr>
        </p:nvSpPr>
        <p:spPr>
          <a:xfrm>
            <a:off x="3363864" y="685800"/>
            <a:ext cx="7705164" cy="1485900"/>
          </a:xfrm>
        </p:spPr>
        <p:txBody>
          <a:bodyPr>
            <a:normAutofit/>
          </a:bodyPr>
          <a:lstStyle/>
          <a:p>
            <a:r>
              <a:rPr lang="en-US" dirty="0"/>
              <a:t>Can I try…</a:t>
            </a:r>
          </a:p>
        </p:txBody>
      </p:sp>
      <p:sp>
        <p:nvSpPr>
          <p:cNvPr id="3" name="Content Placeholder 2">
            <a:extLst>
              <a:ext uri="{FF2B5EF4-FFF2-40B4-BE49-F238E27FC236}">
                <a16:creationId xmlns:a16="http://schemas.microsoft.com/office/drawing/2014/main" id="{090CD07A-A29D-3B47-99A2-60B2344ADF55}"/>
              </a:ext>
            </a:extLst>
          </p:cNvPr>
          <p:cNvSpPr>
            <a:spLocks noGrp="1"/>
          </p:cNvSpPr>
          <p:nvPr>
            <p:ph idx="1"/>
          </p:nvPr>
        </p:nvSpPr>
        <p:spPr>
          <a:xfrm>
            <a:off x="3363864" y="2286000"/>
            <a:ext cx="7705164" cy="3581400"/>
          </a:xfrm>
        </p:spPr>
        <p:txBody>
          <a:bodyPr>
            <a:normAutofit/>
          </a:bodyPr>
          <a:lstStyle/>
          <a:p>
            <a:r>
              <a:rPr lang="en-US" dirty="0"/>
              <a:t>Seeking refuge in The Creator from my sloth when it approaches me..</a:t>
            </a:r>
          </a:p>
          <a:p>
            <a:r>
              <a:rPr lang="en-US" dirty="0"/>
              <a:t>Regular prayer/meditation with self discipline?</a:t>
            </a:r>
          </a:p>
          <a:p>
            <a:r>
              <a:rPr lang="en-US" dirty="0"/>
              <a:t>Fasting</a:t>
            </a:r>
          </a:p>
          <a:p>
            <a:r>
              <a:rPr lang="en-US" dirty="0"/>
              <a:t>Acts of charity/loving kindness</a:t>
            </a:r>
          </a:p>
          <a:p>
            <a:r>
              <a:rPr lang="en-US" dirty="0"/>
              <a:t>Self reflection and use of empathy to gain better understanding</a:t>
            </a:r>
          </a:p>
          <a:p>
            <a:r>
              <a:rPr lang="en-US" dirty="0"/>
              <a:t>Listening more to others, being less </a:t>
            </a:r>
            <a:r>
              <a:rPr lang="en-US"/>
              <a:t>judgemental</a:t>
            </a:r>
            <a:endParaRPr lang="en-US" dirty="0"/>
          </a:p>
          <a:p>
            <a:r>
              <a:rPr lang="en-US" dirty="0"/>
              <a:t>Using my blessings in any way I can to help others</a:t>
            </a:r>
          </a:p>
        </p:txBody>
      </p:sp>
    </p:spTree>
    <p:extLst>
      <p:ext uri="{BB962C8B-B14F-4D97-AF65-F5344CB8AC3E}">
        <p14:creationId xmlns:p14="http://schemas.microsoft.com/office/powerpoint/2010/main" val="657283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32977-3473-1F40-9E7D-ED87E15B8B68}"/>
              </a:ext>
            </a:extLst>
          </p:cNvPr>
          <p:cNvSpPr>
            <a:spLocks noGrp="1"/>
          </p:cNvSpPr>
          <p:nvPr>
            <p:ph type="title"/>
          </p:nvPr>
        </p:nvSpPr>
        <p:spPr/>
        <p:txBody>
          <a:bodyPr>
            <a:normAutofit/>
          </a:bodyPr>
          <a:lstStyle/>
          <a:p>
            <a:r>
              <a:rPr lang="en-US" dirty="0"/>
              <a:t>So much to do, and so little time?!</a:t>
            </a:r>
          </a:p>
        </p:txBody>
      </p:sp>
      <p:graphicFrame>
        <p:nvGraphicFramePr>
          <p:cNvPr id="5" name="Content Placeholder 2">
            <a:extLst>
              <a:ext uri="{FF2B5EF4-FFF2-40B4-BE49-F238E27FC236}">
                <a16:creationId xmlns:a16="http://schemas.microsoft.com/office/drawing/2014/main" id="{B9273039-29F2-4212-99F8-01B9704ACA22}"/>
              </a:ext>
            </a:extLst>
          </p:cNvPr>
          <p:cNvGraphicFramePr>
            <a:graphicFrameLocks noGrp="1"/>
          </p:cNvGraphicFramePr>
          <p:nvPr>
            <p:ph idx="1"/>
            <p:extLst>
              <p:ext uri="{D42A27DB-BD31-4B8C-83A1-F6EECF244321}">
                <p14:modId xmlns:p14="http://schemas.microsoft.com/office/powerpoint/2010/main" val="457556377"/>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6489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C3367-6C0D-D341-9BEF-7E13411F35AA}"/>
              </a:ext>
            </a:extLst>
          </p:cNvPr>
          <p:cNvSpPr>
            <a:spLocks noGrp="1"/>
          </p:cNvSpPr>
          <p:nvPr>
            <p:ph type="title"/>
          </p:nvPr>
        </p:nvSpPr>
        <p:spPr>
          <a:xfrm>
            <a:off x="680321" y="753228"/>
            <a:ext cx="5041629" cy="1080938"/>
          </a:xfrm>
        </p:spPr>
        <p:txBody>
          <a:bodyPr>
            <a:normAutofit/>
          </a:bodyPr>
          <a:lstStyle/>
          <a:p>
            <a:r>
              <a:rPr lang="en-US" dirty="0"/>
              <a:t>My Sloth</a:t>
            </a:r>
          </a:p>
        </p:txBody>
      </p:sp>
      <p:sp>
        <p:nvSpPr>
          <p:cNvPr id="3" name="Content Placeholder 2">
            <a:extLst>
              <a:ext uri="{FF2B5EF4-FFF2-40B4-BE49-F238E27FC236}">
                <a16:creationId xmlns:a16="http://schemas.microsoft.com/office/drawing/2014/main" id="{573A25B7-10D1-F845-B8BC-A6C3A740F1AE}"/>
              </a:ext>
            </a:extLst>
          </p:cNvPr>
          <p:cNvSpPr>
            <a:spLocks noGrp="1"/>
          </p:cNvSpPr>
          <p:nvPr>
            <p:ph idx="1"/>
          </p:nvPr>
        </p:nvSpPr>
        <p:spPr>
          <a:xfrm>
            <a:off x="680322" y="2336873"/>
            <a:ext cx="5041628" cy="3599316"/>
          </a:xfrm>
        </p:spPr>
        <p:txBody>
          <a:bodyPr>
            <a:normAutofit/>
          </a:bodyPr>
          <a:lstStyle/>
          <a:p>
            <a:r>
              <a:rPr lang="en-US" sz="2000"/>
              <a:t>What do I understand as ‘wealthy?’</a:t>
            </a:r>
          </a:p>
          <a:p>
            <a:r>
              <a:rPr lang="en-US" sz="2000"/>
              <a:t>What is more important to me- my physical wealth or my spiritual wisdom?</a:t>
            </a:r>
          </a:p>
          <a:p>
            <a:pPr marL="0" indent="0">
              <a:buNone/>
            </a:pPr>
            <a:endParaRPr lang="en-US" sz="2000"/>
          </a:p>
          <a:p>
            <a:endParaRPr lang="en-US" sz="2000"/>
          </a:p>
          <a:p>
            <a:r>
              <a:rPr lang="en-US" sz="2000"/>
              <a:t>What do I understand as ‘healthy?’</a:t>
            </a:r>
          </a:p>
          <a:p>
            <a:r>
              <a:rPr lang="en-US" sz="2000"/>
              <a:t>What is more important to me- my physical health or spiritual health?- and why?</a:t>
            </a:r>
          </a:p>
        </p:txBody>
      </p:sp>
      <p:pic>
        <p:nvPicPr>
          <p:cNvPr id="5" name="Picture 4" descr="White stones balanced in a stack">
            <a:extLst>
              <a:ext uri="{FF2B5EF4-FFF2-40B4-BE49-F238E27FC236}">
                <a16:creationId xmlns:a16="http://schemas.microsoft.com/office/drawing/2014/main" id="{9BCA3987-FC87-4876-A468-9BA3458F12FF}"/>
              </a:ext>
            </a:extLst>
          </p:cNvPr>
          <p:cNvPicPr>
            <a:picLocks noChangeAspect="1"/>
          </p:cNvPicPr>
          <p:nvPr/>
        </p:nvPicPr>
        <p:blipFill rotWithShape="1">
          <a:blip r:embed="rId2"/>
          <a:srcRect l="40683"/>
          <a:stretch/>
        </p:blipFill>
        <p:spPr>
          <a:xfrm>
            <a:off x="6096000" y="10"/>
            <a:ext cx="6092823" cy="6856310"/>
          </a:xfrm>
          <a:prstGeom prst="rect">
            <a:avLst/>
          </a:prstGeom>
          <a:ln>
            <a:noFill/>
          </a:ln>
          <a:effectLst/>
        </p:spPr>
      </p:pic>
    </p:spTree>
    <p:extLst>
      <p:ext uri="{BB962C8B-B14F-4D97-AF65-F5344CB8AC3E}">
        <p14:creationId xmlns:p14="http://schemas.microsoft.com/office/powerpoint/2010/main" val="2379254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11CDF-9C77-0D40-AEC9-1C1DDF451B99}"/>
              </a:ext>
            </a:extLst>
          </p:cNvPr>
          <p:cNvSpPr>
            <a:spLocks noGrp="1"/>
          </p:cNvSpPr>
          <p:nvPr>
            <p:ph type="title"/>
          </p:nvPr>
        </p:nvSpPr>
        <p:spPr>
          <a:xfrm>
            <a:off x="6770849" y="643466"/>
            <a:ext cx="3846292" cy="5205943"/>
          </a:xfrm>
        </p:spPr>
        <p:txBody>
          <a:bodyPr anchor="b">
            <a:normAutofit/>
          </a:bodyPr>
          <a:lstStyle/>
          <a:p>
            <a:pPr algn="r"/>
            <a:r>
              <a:rPr lang="en-US" sz="4800">
                <a:solidFill>
                  <a:schemeClr val="accent1"/>
                </a:solidFill>
              </a:rPr>
              <a:t>My Sloth</a:t>
            </a:r>
          </a:p>
        </p:txBody>
      </p:sp>
      <p:sp>
        <p:nvSpPr>
          <p:cNvPr id="3" name="Content Placeholder 2">
            <a:extLst>
              <a:ext uri="{FF2B5EF4-FFF2-40B4-BE49-F238E27FC236}">
                <a16:creationId xmlns:a16="http://schemas.microsoft.com/office/drawing/2014/main" id="{E6401F83-62B1-E346-A264-5FE5B747B7C0}"/>
              </a:ext>
            </a:extLst>
          </p:cNvPr>
          <p:cNvSpPr>
            <a:spLocks noGrp="1"/>
          </p:cNvSpPr>
          <p:nvPr>
            <p:ph idx="1"/>
          </p:nvPr>
        </p:nvSpPr>
        <p:spPr>
          <a:xfrm>
            <a:off x="680321" y="965200"/>
            <a:ext cx="5410207" cy="4884209"/>
          </a:xfrm>
        </p:spPr>
        <p:txBody>
          <a:bodyPr anchor="ctr">
            <a:normAutofit/>
          </a:bodyPr>
          <a:lstStyle/>
          <a:p>
            <a:r>
              <a:rPr lang="en-GB" sz="2000"/>
              <a:t>Who am I? Why am I here? Who is everyone else?</a:t>
            </a:r>
          </a:p>
          <a:p>
            <a:r>
              <a:rPr lang="en-GB" sz="2000"/>
              <a:t> Who do I want to be? Who do others want me to be?</a:t>
            </a:r>
          </a:p>
          <a:p>
            <a:r>
              <a:rPr lang="en-GB" sz="2000"/>
              <a:t>Who do I want to become? Who do others want me to become?</a:t>
            </a:r>
          </a:p>
          <a:p>
            <a:r>
              <a:rPr lang="en-GB" sz="2000"/>
              <a:t>What really matters to me? Does it matter to me what others think? If so- why?</a:t>
            </a:r>
          </a:p>
          <a:p>
            <a:r>
              <a:rPr lang="en-GB" sz="2000"/>
              <a:t>Do I know the answer to any of these questions?</a:t>
            </a:r>
          </a:p>
          <a:p>
            <a:r>
              <a:rPr lang="en-GB" sz="2000"/>
              <a:t>If I knew the answer- how would this affect how and where I choose to put my efforts in life?</a:t>
            </a:r>
          </a:p>
          <a:p>
            <a:endParaRPr lang="en-US" sz="2000"/>
          </a:p>
        </p:txBody>
      </p:sp>
    </p:spTree>
    <p:extLst>
      <p:ext uri="{BB962C8B-B14F-4D97-AF65-F5344CB8AC3E}">
        <p14:creationId xmlns:p14="http://schemas.microsoft.com/office/powerpoint/2010/main" val="1212371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A95D1-A800-2344-A137-368AF1AAF9E9}"/>
              </a:ext>
            </a:extLst>
          </p:cNvPr>
          <p:cNvSpPr>
            <a:spLocks noGrp="1"/>
          </p:cNvSpPr>
          <p:nvPr>
            <p:ph type="title"/>
          </p:nvPr>
        </p:nvSpPr>
        <p:spPr/>
        <p:txBody>
          <a:bodyPr/>
          <a:lstStyle/>
          <a:p>
            <a:r>
              <a:rPr lang="en-US" dirty="0"/>
              <a:t>My Sloth</a:t>
            </a:r>
          </a:p>
        </p:txBody>
      </p:sp>
      <p:sp>
        <p:nvSpPr>
          <p:cNvPr id="3" name="Content Placeholder 2">
            <a:extLst>
              <a:ext uri="{FF2B5EF4-FFF2-40B4-BE49-F238E27FC236}">
                <a16:creationId xmlns:a16="http://schemas.microsoft.com/office/drawing/2014/main" id="{A443CF9B-23CD-5E4E-BFBE-289AC7BA02F8}"/>
              </a:ext>
            </a:extLst>
          </p:cNvPr>
          <p:cNvSpPr>
            <a:spLocks noGrp="1"/>
          </p:cNvSpPr>
          <p:nvPr>
            <p:ph idx="1"/>
          </p:nvPr>
        </p:nvSpPr>
        <p:spPr/>
        <p:txBody>
          <a:bodyPr/>
          <a:lstStyle/>
          <a:p>
            <a:r>
              <a:rPr lang="en-US" dirty="0"/>
              <a:t>Am I a thinker? How does thinking harm me and others?</a:t>
            </a:r>
          </a:p>
          <a:p>
            <a:r>
              <a:rPr lang="en-US" dirty="0"/>
              <a:t>Am I a feeler? How does feeling emotion harm me and others?</a:t>
            </a:r>
          </a:p>
          <a:p>
            <a:r>
              <a:rPr lang="en-US" dirty="0"/>
              <a:t>Am I a speaker? How does speaking harm me and others?</a:t>
            </a:r>
          </a:p>
          <a:p>
            <a:r>
              <a:rPr lang="en-US" dirty="0"/>
              <a:t>Am I a doer? How does ‘doing’ harm me and others?</a:t>
            </a:r>
          </a:p>
          <a:p>
            <a:endParaRPr lang="en-US" dirty="0"/>
          </a:p>
          <a:p>
            <a:r>
              <a:rPr lang="en-US" dirty="0"/>
              <a:t>Which one of these has most potential in helping myself? And why?</a:t>
            </a:r>
          </a:p>
          <a:p>
            <a:r>
              <a:rPr lang="en-US" dirty="0"/>
              <a:t>Which one of these has most potential in helping others? And why?</a:t>
            </a:r>
          </a:p>
        </p:txBody>
      </p:sp>
    </p:spTree>
    <p:extLst>
      <p:ext uri="{BB962C8B-B14F-4D97-AF65-F5344CB8AC3E}">
        <p14:creationId xmlns:p14="http://schemas.microsoft.com/office/powerpoint/2010/main" val="1625876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DD8FA-5ABE-064D-839A-5FF28E139FF0}"/>
              </a:ext>
            </a:extLst>
          </p:cNvPr>
          <p:cNvSpPr>
            <a:spLocks noGrp="1"/>
          </p:cNvSpPr>
          <p:nvPr>
            <p:ph type="title"/>
          </p:nvPr>
        </p:nvSpPr>
        <p:spPr/>
        <p:txBody>
          <a:bodyPr/>
          <a:lstStyle/>
          <a:p>
            <a:r>
              <a:rPr lang="en-US" dirty="0"/>
              <a:t>My Sloth</a:t>
            </a:r>
          </a:p>
        </p:txBody>
      </p:sp>
      <p:sp>
        <p:nvSpPr>
          <p:cNvPr id="3" name="Content Placeholder 2">
            <a:extLst>
              <a:ext uri="{FF2B5EF4-FFF2-40B4-BE49-F238E27FC236}">
                <a16:creationId xmlns:a16="http://schemas.microsoft.com/office/drawing/2014/main" id="{9027C438-A6D9-C64A-822A-4E34300FAF74}"/>
              </a:ext>
            </a:extLst>
          </p:cNvPr>
          <p:cNvSpPr>
            <a:spLocks noGrp="1"/>
          </p:cNvSpPr>
          <p:nvPr>
            <p:ph idx="1"/>
          </p:nvPr>
        </p:nvSpPr>
        <p:spPr/>
        <p:txBody>
          <a:bodyPr>
            <a:normAutofit/>
          </a:bodyPr>
          <a:lstStyle/>
          <a:p>
            <a:r>
              <a:rPr lang="en-US" dirty="0"/>
              <a:t>Do keep my promises? If not- how does this affect the respect I have for myself? How does this affect how much I trust myself and others? How does this affect my Sloth?</a:t>
            </a:r>
          </a:p>
          <a:p>
            <a:pPr marL="0" indent="0">
              <a:buNone/>
            </a:pPr>
            <a:endParaRPr lang="en-US" dirty="0"/>
          </a:p>
          <a:p>
            <a:r>
              <a:rPr lang="en-US" dirty="0"/>
              <a:t>Do I expect others to keep their promises to me? </a:t>
            </a:r>
          </a:p>
          <a:p>
            <a:endParaRPr lang="en-US" dirty="0"/>
          </a:p>
          <a:p>
            <a:r>
              <a:rPr lang="en-US" dirty="0"/>
              <a:t>Do I like to ’obey’ the rules of my society? – If not- how do I choose which rules to obey and which to break? Do I choose according to what suits me best? How does this affect how I feel about myself? How does my behavior impact how others feel about me? How does this affect my society?</a:t>
            </a:r>
          </a:p>
        </p:txBody>
      </p:sp>
    </p:spTree>
    <p:extLst>
      <p:ext uri="{BB962C8B-B14F-4D97-AF65-F5344CB8AC3E}">
        <p14:creationId xmlns:p14="http://schemas.microsoft.com/office/powerpoint/2010/main" val="1125732600"/>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{2536F720-35C5-E949-85CF-4E80EB2EBE6C}tf10001072</Template>
  <TotalTime>403</TotalTime>
  <Words>6064</Words>
  <Application>Microsoft Macintosh PowerPoint</Application>
  <PresentationFormat>Widescreen</PresentationFormat>
  <Paragraphs>392</Paragraphs>
  <Slides>57</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57</vt:i4>
      </vt:variant>
    </vt:vector>
  </HeadingPairs>
  <TitlesOfParts>
    <vt:vector size="59" baseType="lpstr">
      <vt:lpstr>Franklin Gothic Book</vt:lpstr>
      <vt:lpstr>Crop</vt:lpstr>
      <vt:lpstr>My Sloth</vt:lpstr>
      <vt:lpstr>My Sloth</vt:lpstr>
      <vt:lpstr>My Sloth</vt:lpstr>
      <vt:lpstr>My Sloth</vt:lpstr>
      <vt:lpstr>My Sloth</vt:lpstr>
      <vt:lpstr>My Sloth</vt:lpstr>
      <vt:lpstr>My Sloth</vt:lpstr>
      <vt:lpstr>My Sloth</vt:lpstr>
      <vt:lpstr>My Sloth</vt:lpstr>
      <vt:lpstr>My Sloth</vt:lpstr>
      <vt:lpstr>My Sloth</vt:lpstr>
      <vt:lpstr>My Sloth</vt:lpstr>
      <vt:lpstr>My Sloth</vt:lpstr>
      <vt:lpstr>My Sloth</vt:lpstr>
      <vt:lpstr>My Sloth</vt:lpstr>
      <vt:lpstr>My Sloth</vt:lpstr>
      <vt:lpstr>My Sloth</vt:lpstr>
      <vt:lpstr>My Sloth</vt:lpstr>
      <vt:lpstr>My Sloth</vt:lpstr>
      <vt:lpstr>My Sloth</vt:lpstr>
      <vt:lpstr>My Sloth</vt:lpstr>
      <vt:lpstr>My Sloth</vt:lpstr>
      <vt:lpstr>My Sloth</vt:lpstr>
      <vt:lpstr>My Sloth</vt:lpstr>
      <vt:lpstr>My Sloth</vt:lpstr>
      <vt:lpstr>My Sloth</vt:lpstr>
      <vt:lpstr>My Sloth</vt:lpstr>
      <vt:lpstr>My Sloth</vt:lpstr>
      <vt:lpstr>My Sloth</vt:lpstr>
      <vt:lpstr>My Sloth</vt:lpstr>
      <vt:lpstr>My Sloth</vt:lpstr>
      <vt:lpstr>My Sloth</vt:lpstr>
      <vt:lpstr>My Sloth</vt:lpstr>
      <vt:lpstr>My Sloth</vt:lpstr>
      <vt:lpstr>My Sloth</vt:lpstr>
      <vt:lpstr>My Sloth</vt:lpstr>
      <vt:lpstr>My Sloth</vt:lpstr>
      <vt:lpstr>My Sloth</vt:lpstr>
      <vt:lpstr>My Sloth</vt:lpstr>
      <vt:lpstr>My Sloth</vt:lpstr>
      <vt:lpstr>My relationship with my sloth</vt:lpstr>
      <vt:lpstr>The Sloth of others</vt:lpstr>
      <vt:lpstr>The Sloth of Others</vt:lpstr>
      <vt:lpstr>The Sloth of Others</vt:lpstr>
      <vt:lpstr>The Sloth of Others</vt:lpstr>
      <vt:lpstr>The Sloth of Others</vt:lpstr>
      <vt:lpstr>The Sloth of Others</vt:lpstr>
      <vt:lpstr>The Sloth of Others</vt:lpstr>
      <vt:lpstr>The Sloth of Others</vt:lpstr>
      <vt:lpstr>My Relationship with the sloth of others</vt:lpstr>
      <vt:lpstr>How does my sloth cause myself and others harm?</vt:lpstr>
      <vt:lpstr>How does my sloth cause myself and others harm?</vt:lpstr>
      <vt:lpstr>How can my sloth help me?</vt:lpstr>
      <vt:lpstr>How can I transform My Sloth </vt:lpstr>
      <vt:lpstr>Transforming my sloth into patience and endurance</vt:lpstr>
      <vt:lpstr>Can I try…</vt:lpstr>
      <vt:lpstr>So much to do, and so little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Sloth</dc:title>
  <dc:creator>Lale Tuncer</dc:creator>
  <cp:lastModifiedBy>Lale Tuncer</cp:lastModifiedBy>
  <cp:revision>35</cp:revision>
  <dcterms:created xsi:type="dcterms:W3CDTF">2021-02-08T17:05:38Z</dcterms:created>
  <dcterms:modified xsi:type="dcterms:W3CDTF">2021-02-09T20:21:19Z</dcterms:modified>
</cp:coreProperties>
</file>